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FFFF0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вербальне спілкування реферат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43" y="2139140"/>
            <a:ext cx="4853571" cy="363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113" y="119270"/>
            <a:ext cx="10366513" cy="367747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err="1">
                <a:solidFill>
                  <a:srgbClr val="FF0000"/>
                </a:solidFill>
              </a:rPr>
              <a:t>Вербальне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err="1" smtClean="0">
                <a:solidFill>
                  <a:srgbClr val="FF0000"/>
                </a:solidFill>
              </a:rPr>
              <a:t>сп</a:t>
            </a:r>
            <a:r>
              <a:rPr lang="uk-UA" b="1" u="sng" dirty="0" smtClean="0">
                <a:solidFill>
                  <a:srgbClr val="FF0000"/>
                </a:solidFill>
              </a:rPr>
              <a:t>і</a:t>
            </a:r>
            <a:r>
              <a:rPr lang="ru-RU" b="1" u="sng" dirty="0" err="1" smtClean="0">
                <a:solidFill>
                  <a:srgbClr val="FF0000"/>
                </a:solidFill>
              </a:rPr>
              <a:t>лкування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626" y="437322"/>
            <a:ext cx="60827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Видозміненою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зовнішньою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є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внутрішня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якою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ми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користуємося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коли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щось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обдумуємо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з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кимось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подумки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спере­чаємося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Це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наш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внутрішній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голос, наш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внутрішній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співбесід­ник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. Як правило,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внутрішня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монологічна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хоча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в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окремих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випадках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вона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може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набути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форми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діалогу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730" y="252699"/>
            <a:ext cx="5331515" cy="634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88" y="218661"/>
            <a:ext cx="5536096" cy="5436704"/>
          </a:xfrm>
        </p:spPr>
        <p:txBody>
          <a:bodyPr/>
          <a:lstStyle/>
          <a:p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Вміння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грамотно, доступно і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мистецьки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подати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матеріал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— є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найвищим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рівнем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вербальної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комунікації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. Не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пустий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обмін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думками, а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спілкування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з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масами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й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аудиторією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так,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щоб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мовця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було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почуто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—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заповітна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мрія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кожного. За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визначенням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психологів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, контакт —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спільність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психічного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стану оратора й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аудиторії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це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порозуміння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між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виступаючими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і слухачами.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Ставлення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оратора до предмета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промови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його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зацікавленість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переконаність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передаються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і слухачам,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викликають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у них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відповідну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реакцію</a:t>
            </a:r>
            <a:r>
              <a:rPr lang="ru-R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84" y="1232453"/>
            <a:ext cx="6373816" cy="477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92" y="243840"/>
            <a:ext cx="9718766" cy="3082834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Вищезазначене свідчить що спілкування це не просто обмін інформацією , </a:t>
            </a:r>
            <a:r>
              <a:rPr lang="uk-UA" sz="2400" b="1" dirty="0" smtClean="0">
                <a:solidFill>
                  <a:schemeClr val="bg1"/>
                </a:solidFill>
              </a:rPr>
              <a:t>а </a:t>
            </a:r>
            <a:r>
              <a:rPr lang="uk-UA" sz="2400" b="1" dirty="0" smtClean="0">
                <a:solidFill>
                  <a:schemeClr val="bg1"/>
                </a:solidFill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передбачає взаємну активність партнерів. Успішність спілкування залежить від рівня соціальної чуттєвості до людей, психологічної пильності та емоційної чутливості. 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При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нерозвиненості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однієї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з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цих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складових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спіл­кування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може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стати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нерезультативним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чи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взагалі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не </a:t>
            </a:r>
            <a:r>
              <a:rPr lang="ru-RU" sz="24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відбутися</a:t>
            </a:r>
            <a:r>
              <a:rPr lang="ru-RU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73" y="2548073"/>
            <a:ext cx="66675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17" y="923108"/>
            <a:ext cx="9119017" cy="930139"/>
          </a:xfrm>
        </p:spPr>
        <p:txBody>
          <a:bodyPr/>
          <a:lstStyle/>
          <a:p>
            <a:r>
              <a:rPr lang="uk-UA" sz="4800" b="1" u="sng" dirty="0" smtClean="0">
                <a:solidFill>
                  <a:srgbClr val="FF0000"/>
                </a:solidFill>
              </a:rPr>
              <a:t>ДЯКУЮ ЗА УВАГУ !	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374" y="1853247"/>
            <a:ext cx="4476615" cy="447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98" y="299145"/>
            <a:ext cx="11489567" cy="1867585"/>
          </a:xfrm>
        </p:spPr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—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складний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багатоплановий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процес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встановлення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і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розвитку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контактів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між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людьми,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по­роджується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потребами у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спільній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діяльності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і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включає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обмін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інформацією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сприймання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й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розуміння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іншої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вироблення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єдиної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стратегії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взаємодії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взає­модія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суб'єктів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спрямована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на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зміни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у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стані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поведінці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особистісно-смислових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особливостях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партнера.</a:t>
            </a:r>
            <a:endParaRPr lang="ru-RU" sz="2800" b="1" dirty="0"/>
          </a:p>
        </p:txBody>
      </p:sp>
      <p:sp>
        <p:nvSpPr>
          <p:cNvPr id="3" name="AutoShape 2" descr="Картинки по запросу &quot;вербальне спілкування&quot;"/>
          <p:cNvSpPr>
            <a:spLocks noChangeAspect="1" noChangeArrowheads="1"/>
          </p:cNvSpPr>
          <p:nvPr/>
        </p:nvSpPr>
        <p:spPr bwMode="auto">
          <a:xfrm>
            <a:off x="155575" y="-144463"/>
            <a:ext cx="679312" cy="67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104" y="3402495"/>
            <a:ext cx="5903842" cy="330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297" y="258417"/>
            <a:ext cx="9362660" cy="3389244"/>
          </a:xfrm>
        </p:spPr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У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сучасних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умовах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провідним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є </a:t>
            </a:r>
            <a:r>
              <a:rPr lang="ru-RU" sz="3200" b="1" i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мовне</a:t>
            </a:r>
            <a:r>
              <a:rPr lang="ru-RU" sz="3200" b="1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або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ru-RU" sz="3200" b="1" i="1" dirty="0" err="1">
                <a:solidFill>
                  <a:srgbClr val="000000"/>
                </a:solidFill>
                <a:latin typeface="Georgia" panose="02040502050405020303" pitchFamily="18" charset="0"/>
              </a:rPr>
              <a:t>вер­бальна</a:t>
            </a:r>
            <a:r>
              <a:rPr lang="ru-RU" sz="3200" b="1" i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Georgia" panose="02040502050405020303" pitchFamily="18" charset="0"/>
              </a:rPr>
              <a:t>комунікація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реалізується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за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допомогою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мовлення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Відомий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спеціаліст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вивчав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особливості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між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людьми</a:t>
            </a:r>
            <a:r>
              <a:rPr lang="ru-RU" sz="32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,   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Л.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Виготський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писав:</a:t>
            </a:r>
            <a:endParaRPr lang="ru-RU" sz="3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82" y="2903353"/>
            <a:ext cx="4511744" cy="36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616226"/>
            <a:ext cx="10455964" cy="5963478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«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не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опосередковане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чи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якоюсь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іншою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системою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знаків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або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засобів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як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воно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спостерігається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серед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тварин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робить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можливим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лише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найбільш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примітивного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типу та в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найбільш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обмежених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розмірах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...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Щоб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передати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якесь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переживання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чи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зміст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свідомості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іншій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немає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іншого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шляху,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окрім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віднесення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цього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змісту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до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певного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класу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до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певної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групи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явищ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це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потребує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узагальнення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. Таким чином,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вищі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властиві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форми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пси­хологічного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можливі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лише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завдяки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тому,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люди­на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за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допомогою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мислення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узагальнено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відображає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дійсність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».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516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8" y="178904"/>
            <a:ext cx="11807687" cy="3468758"/>
          </a:xfrm>
        </p:spPr>
        <p:txBody>
          <a:bodyPr/>
          <a:lstStyle/>
          <a:p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Акт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вербальної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комунікації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–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це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діалог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складається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з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промовляння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слухання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Вміння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промовляти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є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давнім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предметом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дослідження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Існує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спеціальна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наука – риторика,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викладається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спеціальна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дисципліна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–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ораторське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мистецтво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. Але в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сучасній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літературі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з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питань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спілкування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велика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увага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приділяється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вмінню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слухати</a:t>
            </a:r>
            <a:r>
              <a:rPr lang="ru-RU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3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59" y="3647662"/>
            <a:ext cx="5307289" cy="303784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892" y="3518452"/>
            <a:ext cx="3855943" cy="32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8" y="109331"/>
            <a:ext cx="10426146" cy="2713382"/>
          </a:xfrm>
        </p:spPr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виконують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кілька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функцій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По-перше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вони є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знаряддям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мислення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інтелектуальної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ді­яльності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забезпечуючи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орієнтування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в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умовах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завдання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ви­роблення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виконання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плану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дій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порівняння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одержаного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ре­зультату з </a:t>
            </a:r>
            <a:r>
              <a:rPr lang="ru-RU" sz="28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наміченою</a:t>
            </a:r>
            <a:r>
              <a:rPr lang="ru-RU" sz="2800" b="1" dirty="0">
                <a:solidFill>
                  <a:srgbClr val="000000"/>
                </a:solidFill>
                <a:latin typeface="Georgia" panose="02040502050405020303" pitchFamily="18" charset="0"/>
              </a:rPr>
              <a:t> метою</a:t>
            </a:r>
            <a:r>
              <a:rPr lang="ru-RU" sz="28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82948" y="3160642"/>
            <a:ext cx="434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Специфіка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інтелектуальної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діяль­ності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дуже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виразно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змальована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    К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 Марксом в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його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відомих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словах про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вищість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найгіршого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архітектора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над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най­кращою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бджолою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153" y="2822713"/>
            <a:ext cx="5480395" cy="360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61" y="248478"/>
            <a:ext cx="10008704" cy="4919870"/>
          </a:xfrm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Друга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функція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—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оволодіння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суспільно-історичним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досві­дом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людства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окремого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народу,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нації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спільності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Щоб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здійснювати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інтелектуальну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діяльність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людина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повинна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володіти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певною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сукупністю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знань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що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вже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накопичені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попередніми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поколіннями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стають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надбанням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окремого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індивіда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за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допомогою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 У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ній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також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відображаються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закріплю­ються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поняття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і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реалії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здобуті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історичним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досвідом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даного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народу,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які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існують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завдяки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специфічним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умовам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його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трудо­вого,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суспільного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культурного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життя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861" y="3563489"/>
            <a:ext cx="5537234" cy="320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188843"/>
            <a:ext cx="10048460" cy="2613992"/>
          </a:xfrm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І,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нарешті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—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знаряддя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пізнання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 Ми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можемо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здобу­вати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нові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для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людства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знання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відомості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про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оточуючу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нас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дійсність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у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ціло­му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ряді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випадків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лише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за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допомогою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теоретичних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викладок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не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звертаючись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безпосередньо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до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практичної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діяльності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771" y="2025844"/>
            <a:ext cx="5651638" cy="33909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3" y="2810969"/>
            <a:ext cx="6531666" cy="365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606" y="174422"/>
            <a:ext cx="9404723" cy="1400530"/>
          </a:xfrm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У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процесі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історичного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розвитку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виникли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дві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форми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мо­ви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 —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зовнішня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внутрішня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причому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перша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включає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в себе усну </a:t>
            </a:r>
            <a:r>
              <a:rPr lang="ru-RU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та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письмову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40557" y="1574952"/>
            <a:ext cx="55162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Письмова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мова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в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порівнянні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з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усною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має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певні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психоло­гічні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особливості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: вона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звернута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до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відсутнього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співбесідника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і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здійснюється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без контакту з ним, тому у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ній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немає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таких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ви­ражальних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засобів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як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інтонація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міміка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жести. Вона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потребує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розгорнутого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послідовного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повного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викладення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думок,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до­тримання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правил </a:t>
            </a:r>
            <a:r>
              <a:rPr lang="ru-RU" sz="24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граматики</a:t>
            </a:r>
            <a:r>
              <a:rPr 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 та синтаксису 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3" y="1835644"/>
            <a:ext cx="5733017" cy="437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0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527</Words>
  <Application>Microsoft Office PowerPoint</Application>
  <PresentationFormat>Широкоэкранный</PresentationFormat>
  <Paragraphs>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Georgia</vt:lpstr>
      <vt:lpstr>Wingdings 3</vt:lpstr>
      <vt:lpstr>Ион</vt:lpstr>
      <vt:lpstr>Вербальне спілкування </vt:lpstr>
      <vt:lpstr>Спілкування — складний багатоплановий процес встановлення і розвитку контактів між людьми, що по­роджується потребами у спільній діяльності і включає обмін інформацією, сприймання й розуміння іншої людини, вироблення єдиної стратегії взаємодії, взає­модія суб'єктів, спрямована на зміни у стані, поведінці та особистісно-смислових особливостях партнера.</vt:lpstr>
      <vt:lpstr>У сучасних умовах провідним є мовне спілкування або вер­бальна комунікація, що реалізується за допомогою мовлення. Відомий спеціаліст, що вивчав особливості спілкування між людьми,   Л. Виготський писав:</vt:lpstr>
      <vt:lpstr>«Спілкування, не опосередковане мовою чи якоюсь іншою системою знаків або засобів, як воно спостерігається серед тварин, робить можливим спілкування лише найбільш примітивного типу та в найбільш обмежених розмірах... Щоб передати якесь переживання чи зміст свідомості іншій людині, немає іншого шляху, окрім віднесення цього змісту до певного класу, до певної групи явищ, а це потребує узагальнення. Таким чином, вищі, властиві людині форми пси­хологічного спілкування можливі лише завдяки тому, що люди­на за допомогою мислення узагальнено відображає дійсність».</vt:lpstr>
      <vt:lpstr>Акт вербальної комунікації – це діалог, що складається з промовляння та слухання. Вміння промовляти є давнім предметом дослідження. Існує спеціальна наука – риторика, викладається спеціальна дисципліна – ораторське мистецтво. Але в сучасній літературі з питань спілкування велика увага приділяється вмінню слухати.</vt:lpstr>
      <vt:lpstr>Мова та мовлення людини виконують кілька функцій. По-перше, вони є знаряддям мислення та інтелектуальної ді­яльності, забезпечуючи орієнтування в умовах завдання, ви­роблення та виконання плану дій, порівняння одержаного ре­зультату з наміченою метою. </vt:lpstr>
      <vt:lpstr>Друга функція — оволодіння суспільно-історичним досві­дом людства, окремого народу, нації, спільності. Щоб здійснювати інтелектуальну діяльність, людина повинна володіти певною сукупністю знань, що вже накопичені попередніми поколіннями. Знання стають надбанням окремого індивіда за допомогою мови. У ній також відображаються та закріплю­ються поняття і реалії, здобуті історичним досвідом даного народу, які існують завдяки специфічним умовам його трудо­вого, суспільного, культурного життя.</vt:lpstr>
      <vt:lpstr>І, нарешті, мова — знаряддя пізнання. Ми можемо здобу­вати нові  для людства знання, відомості про оточуючу нас дійсність, у ціло­му ряді випадків лише за допомогою теоретичних викладок, не звертаючись безпосередньо до практичної  діяльності.</vt:lpstr>
      <vt:lpstr>У процесі історичного розвитку виникли дві форми мо­ви — зовнішня та внутрішня, причому перша включає в себе усну  та письмову.</vt:lpstr>
      <vt:lpstr>Презентация PowerPoint</vt:lpstr>
      <vt:lpstr>Вміння грамотно, доступно і мистецьки подати матеріал — є найвищим рівнем вербальної комунікації. Не пустий обмін думками, а спілкування з масами й аудиторією так, щоб мовця було почуто — заповітна мрія кожного. За визначенням психологів, контакт — це спільність психічного стану оратора й аудиторії, це порозуміння між виступаючими і слухачами. Ставлення оратора до предмета промови, його зацікавленість, переконаність передаються і слухачам, викликають у них відповідну реакцію. </vt:lpstr>
      <vt:lpstr>Вищезазначене свідчить що спілкування це не просто обмін інформацією , а  передбачає взаємну активність партнерів. Успішність спілкування залежить від рівня соціальної чуттєвості до людей, психологічної пильності та емоційної чутливості. При нерозвиненості однієї з цих складових спіл­кування може стати нерезультативним чи взагалі не відбутися.</vt:lpstr>
      <vt:lpstr>ДЯКУЮ ЗА УВАГУ 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Вербальне спілкування</dc:title>
  <dc:creator>Homme</dc:creator>
  <cp:lastModifiedBy>Boss</cp:lastModifiedBy>
  <cp:revision>9</cp:revision>
  <dcterms:created xsi:type="dcterms:W3CDTF">2020-02-12T18:53:41Z</dcterms:created>
  <dcterms:modified xsi:type="dcterms:W3CDTF">2021-01-26T06:38:38Z</dcterms:modified>
</cp:coreProperties>
</file>