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1279" y="429768"/>
            <a:ext cx="6597905" cy="4736592"/>
          </a:xfrm>
        </p:spPr>
        <p:txBody>
          <a:bodyPr/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тему: «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людей»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258" y="112504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1" y="2428916"/>
            <a:ext cx="6330695" cy="4191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Найглибшою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достоїнству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вами чинили люди,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нещирі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достоїнств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золотого правила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28916"/>
            <a:ext cx="5334000" cy="37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39332"/>
            <a:ext cx="9601196" cy="1303867"/>
          </a:xfrm>
        </p:spPr>
        <p:txBody>
          <a:bodyPr>
            <a:normAutofit/>
          </a:bodyPr>
          <a:lstStyle/>
          <a:p>
            <a:r>
              <a:rPr lang="uk-UA" sz="6000" b="1" i="1" u="sng" dirty="0" smtClean="0"/>
              <a:t>Дякую за увагу!</a:t>
            </a:r>
            <a:endParaRPr lang="ru-RU" sz="6000" b="1" i="1" u="sng" dirty="0"/>
          </a:p>
        </p:txBody>
      </p:sp>
    </p:spTree>
    <p:extLst>
      <p:ext uri="{BB962C8B-B14F-4D97-AF65-F5344CB8AC3E}">
        <p14:creationId xmlns:p14="http://schemas.microsoft.com/office/powerpoint/2010/main" val="8027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ПЛАН: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перше: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друге: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посміхайтеся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хорошим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 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352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98" y="1293029"/>
            <a:ext cx="6184390" cy="526628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Вступ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53" y="2483780"/>
            <a:ext cx="6009131" cy="43010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лежать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потаємні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 за все треба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пристрасно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чогось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побажати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Той,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84" y="301752"/>
            <a:ext cx="4759452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8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311" y="869016"/>
            <a:ext cx="9553193" cy="140445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Правило перше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err="1"/>
              <a:t>щиро</a:t>
            </a:r>
            <a:r>
              <a:rPr lang="ru-RU" b="1" i="1" dirty="0"/>
              <a:t> </a:t>
            </a:r>
            <a:r>
              <a:rPr lang="ru-RU" b="1" i="1" dirty="0" err="1"/>
              <a:t>цікавтеся</a:t>
            </a:r>
            <a:r>
              <a:rPr lang="ru-RU" b="1" i="1" dirty="0"/>
              <a:t> </a:t>
            </a:r>
            <a:r>
              <a:rPr lang="ru-RU" b="1" i="1" dirty="0" err="1"/>
              <a:t>іншими</a:t>
            </a:r>
            <a:r>
              <a:rPr lang="ru-RU" b="1" i="1" dirty="0"/>
              <a:t> людьми</a:t>
            </a:r>
            <a:r>
              <a:rPr lang="en-US" b="1" i="1" dirty="0"/>
              <a:t>.</a:t>
            </a:r>
            <a:br>
              <a:rPr lang="en-US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073" y="2474636"/>
            <a:ext cx="6531863" cy="3871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побратимами,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 вас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цікавляться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нами».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6" y="2117258"/>
            <a:ext cx="4228678" cy="42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друге: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посміхайтеся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929" y="2566076"/>
            <a:ext cx="5580887" cy="361526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вами».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57" y="2392340"/>
            <a:ext cx="5787243" cy="3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738" y="1174157"/>
            <a:ext cx="9083038" cy="11118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хорошим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слухачем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065" y="2456348"/>
            <a:ext cx="6650735" cy="42279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стурбовані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прислухаються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Уміння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співчутливо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слухач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то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-922" r="6939" b="922"/>
          <a:stretch/>
        </p:blipFill>
        <p:spPr>
          <a:xfrm>
            <a:off x="7438980" y="2286001"/>
            <a:ext cx="475302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будьте хорошим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слухачем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875" y="2620940"/>
            <a:ext cx="4913375" cy="35604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партнеру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404872"/>
            <a:ext cx="6381750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6442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 те,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7" y="2368295"/>
            <a:ext cx="6806183" cy="39810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Найвірніший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про 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0"/>
          <a:stretch/>
        </p:blipFill>
        <p:spPr>
          <a:xfrm>
            <a:off x="7217664" y="2459736"/>
            <a:ext cx="4614672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574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840223" cy="4154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Д.Карнегі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56932"/>
            <a:ext cx="5471161" cy="36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209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Презентація на тему: «Психологія спілкування — 5 правил впливу на людей»  </vt:lpstr>
      <vt:lpstr>ПЛАН:</vt:lpstr>
      <vt:lpstr>Вступ</vt:lpstr>
      <vt:lpstr>Правило перше:  щиро цікавтеся іншими людьми. </vt:lpstr>
      <vt:lpstr>Правило друге: посміхайтеся! </vt:lpstr>
      <vt:lpstr>Правило третє: будьте хорошим слухачем. </vt:lpstr>
      <vt:lpstr>Правило третє: будьте хорошим слухачем. </vt:lpstr>
      <vt:lpstr>Правило четверте: говоріть про те, що цікавить вашого співрозмовника. </vt:lpstr>
      <vt:lpstr>Правило п'яте: переконуйте співрозмовника у його значущості і робіть це щиро! </vt:lpstr>
      <vt:lpstr>Правило п'яте: переконуйте співрозмовника у його значущості і робіть це щиро!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«Психологія спілкування — 6 правил впливу на людей»</dc:title>
  <dc:creator>Admin</dc:creator>
  <cp:lastModifiedBy>Boss</cp:lastModifiedBy>
  <cp:revision>10</cp:revision>
  <dcterms:created xsi:type="dcterms:W3CDTF">2020-01-22T18:44:06Z</dcterms:created>
  <dcterms:modified xsi:type="dcterms:W3CDTF">2021-01-08T14:19:26Z</dcterms:modified>
</cp:coreProperties>
</file>