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262" y="2351753"/>
            <a:ext cx="5664214" cy="2387600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+mn-lt"/>
              </a:rPr>
              <a:t>Презентація</a:t>
            </a:r>
            <a:br>
              <a:rPr lang="uk-UA" b="1" dirty="0" smtClean="0">
                <a:latin typeface="+mn-lt"/>
              </a:rPr>
            </a:br>
            <a:r>
              <a:rPr lang="uk-UA" sz="4400" b="1" dirty="0" smtClean="0">
                <a:latin typeface="+mn-lt"/>
              </a:rPr>
              <a:t>На тему:</a:t>
            </a:r>
            <a:br>
              <a:rPr lang="uk-UA" sz="44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«Порушення психосексуальних орієнтацій»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8521" y="4937063"/>
            <a:ext cx="4992624" cy="1655762"/>
          </a:xfrm>
        </p:spPr>
        <p:txBody>
          <a:bodyPr>
            <a:normAutofit/>
          </a:bodyPr>
          <a:lstStyle/>
          <a:p>
            <a:endParaRPr lang="uk-UA" sz="20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1784" y="145194"/>
            <a:ext cx="810673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Бердичівський </a:t>
            </a:r>
            <a:r>
              <a:rPr lang="uk-UA" sz="2000" dirty="0" smtClean="0"/>
              <a:t>медичний </a:t>
            </a:r>
            <a:r>
              <a:rPr lang="uk-UA" sz="2000" dirty="0" smtClean="0"/>
              <a:t> фаховий коледж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84" y="1146004"/>
            <a:ext cx="83670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Гомосексуалізм-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статевий потяг до осіб своєї статі. При транссексуалізмі гомосексуальним вважається потяг до осіб з тотожною статтю самосвідомістю, тобто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усвідомлюючим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себе у тій же статі, що притаманно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транссексуалу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Поширеність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гомосексуалізму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варіює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до 4%,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до 3%.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езультат пошуку зображень за запитом гомосексуалізм прич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63" y="3677148"/>
            <a:ext cx="5083688" cy="285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41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229" y="10224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Причини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гомосексуалізму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докінця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вияснеі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часу.Різні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генетичнїй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неврогенної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ендокринної,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нейроендокринної,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психоаналітичної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кондиціональної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езультат пошуку зображень за запитом психі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7" y="1977080"/>
            <a:ext cx="4091806" cy="26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гене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97" y="4337221"/>
            <a:ext cx="3884413" cy="21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9" y="886511"/>
            <a:ext cx="8663632" cy="34630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Наразі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вже існує масив наукових даних, який підтверджує, що 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вирішальний вплив на сексуальну орієнтацію людини чинять гени та умови, в яких розвивається ембріон під час вагітності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Багато наукових підкріплень знайшла пренатальна гормональна теорія. Її суть у тому, що гормони, які впливають на плід під час вагітності, багато в чому формують його орієнтацію та гендерні вподобання вже у дитинстві.</a:t>
            </a:r>
          </a:p>
          <a:p>
            <a:pPr marL="0" indent="0"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Так дівчатка, які зазнавали дії високих доз тестостерону протягом ембріонального розвитку,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частіше повод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яться як хлопчики та грають у "хлопчачі" ігри.</a:t>
            </a:r>
          </a:p>
          <a:p>
            <a:pPr marL="0" indent="0"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Діти, чиї матері приймали андрогенний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прогестерон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під час вагітності,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також демонстрували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 більш чоловічу поведінку.</a:t>
            </a:r>
          </a:p>
          <a:p>
            <a:pPr marL="0" indent="0"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секс-уподобання майбутньої дитини може впливати також сильний стрес матері, наприклад смерть близької людини чи життя у зоні військового конфлікту.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Результат пошуку зображень за запитом вагітні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26" y="4226011"/>
            <a:ext cx="4380471" cy="24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48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19" y="973008"/>
            <a:ext cx="87624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Виникненню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гомосексуальної спрямованості статевого потяга сприяють і несприятливі впливи мікросоціального середовища. У зв'язку з цим уже відзначався вплив виховання в протилежному полі. Однак не менш сильним патогенним фактором, що сприяє формуванню гомосексуального потяга, може стати вселяння батьками і вихователями неприязного відношення до протилежної статі. Таке виховання особливо позначається на жінках.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Спроби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матері запобігти ранньому спокушанню і переконати дочку в тім, що усі чоловіка негідники, часто формують негативне відношення до чоловіків, що може заважати становленню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гетеросексуального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потяга і спілкуванню з однолітками. </a:t>
            </a:r>
          </a:p>
        </p:txBody>
      </p:sp>
      <p:pic>
        <p:nvPicPr>
          <p:cNvPr id="4098" name="Picture 2" descr="Результат пошуку зображень за запитом дівчинка і 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4" y="4226011"/>
            <a:ext cx="3836728" cy="23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мам свариться на дити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29" y="4226012"/>
            <a:ext cx="3882017" cy="23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08" y="874154"/>
            <a:ext cx="87871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подібних випадках потрібно тривала психотерапевтична робота з пацієнткою з поступовим введенням у коло її спілкування м'яких, добрих і ласкавих юнаків чи чоловіків і повною ізоляцією від жінок. Молодий вік і легкість досягнення оргазму уможливлюють переключення статевого потяга на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гетеросексуальний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виникнення гомосексуалізму в чоловіків можуть впливати: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фіксація хлопчика в дитинстві на матері, пошук у дорослому віці юнаків, подібних на неї, яких чоловік хоче любити так, як мати любила його;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затримання сексуального розвитку в ранньому дитинстві, внаслідок чого не виникає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гетеросексуального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вибору об'єкта;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виховання в сім'ї, де була "зла, холодна мати" і м'якосердий батько.</a:t>
            </a: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Результат пошуку зображень за запитом мама і сино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3" y="4505159"/>
            <a:ext cx="3447535" cy="23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мама кричить на дити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02" y="4562241"/>
            <a:ext cx="3452598" cy="22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66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158" y="948295"/>
            <a:ext cx="8675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поширеного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час фактора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унікальності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 мама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талант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звеличувати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гуляй,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дивись і т.д.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Підростаючи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такого ж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талановитого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...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копію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плачевні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свою дружину.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неймовірно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доньку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просто тому,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у вас є.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Результат пошуку зображень за запитом любов в сім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49" y="4035511"/>
            <a:ext cx="5448683" cy="25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26272">
            <a:off x="2111462" y="248053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/>
              <a:t>Дякую за увагу!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0749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Презентація На тему: «Порушення психосексуальних орієнтацій»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Boss</cp:lastModifiedBy>
  <cp:revision>18</cp:revision>
  <dcterms:created xsi:type="dcterms:W3CDTF">2018-09-04T12:10:47Z</dcterms:created>
  <dcterms:modified xsi:type="dcterms:W3CDTF">2021-01-26T07:59:02Z</dcterms:modified>
</cp:coreProperties>
</file>