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9-4E3E-B95C-AE4A64CED5C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CD9-4E3E-B95C-AE4A64CED5C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D9-4E3E-B95C-AE4A64CED5C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CD9-4E3E-B95C-AE4A64CED5CA}"/>
              </c:ext>
            </c:extLst>
          </c:dPt>
          <c:cat>
            <c:strRef>
              <c:f>Аркуш1!$A$2:$A$6</c:f>
              <c:strCache>
                <c:ptCount val="5"/>
                <c:pt idx="0">
                  <c:v>Фізіологічні</c:v>
                </c:pt>
                <c:pt idx="1">
                  <c:v>екзистенційні</c:v>
                </c:pt>
                <c:pt idx="2">
                  <c:v>соціальні</c:v>
                </c:pt>
                <c:pt idx="3">
                  <c:v>престижні</c:v>
                </c:pt>
                <c:pt idx="4">
                  <c:v>самовираження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85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9-4E3E-B95C-AE4A64CED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509680"/>
        <c:axId val="323505936"/>
      </c:barChart>
      <c:catAx>
        <c:axId val="3235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3505936"/>
        <c:crosses val="autoZero"/>
        <c:auto val="1"/>
        <c:lblAlgn val="ctr"/>
        <c:lblOffset val="100"/>
        <c:noMultiLvlLbl val="0"/>
      </c:catAx>
      <c:valAx>
        <c:axId val="3235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350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D4623-A9CD-4024-82D2-24E385989E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BF5A681E-2155-46C7-B7E3-5F0741CAF990}">
      <dgm:prSet phldrT="[Текст]" custT="1"/>
      <dgm:spPr/>
      <dgm:t>
        <a:bodyPr/>
        <a:lstStyle/>
        <a:p>
          <a:r>
            <a: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Позитивний наслідок роботи, справи, значні досягнення, удача, талант; </a:t>
          </a:r>
          <a:endParaRPr lang="ru-RU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4B025-B24E-4263-9BF6-362294E589D8}" type="parTrans" cxnId="{25EEB49F-F791-418D-938A-658D1BA21A72}">
      <dgm:prSet/>
      <dgm:spPr/>
      <dgm:t>
        <a:bodyPr/>
        <a:lstStyle/>
        <a:p>
          <a:endParaRPr lang="ru-RU"/>
        </a:p>
      </dgm:t>
    </dgm:pt>
    <dgm:pt modelId="{F88EF4F0-8257-4356-AA37-AF1833E1E15D}" type="sibTrans" cxnId="{25EEB49F-F791-418D-938A-658D1BA21A72}">
      <dgm:prSet/>
      <dgm:spPr/>
      <dgm:t>
        <a:bodyPr/>
        <a:lstStyle/>
        <a:p>
          <a:endParaRPr lang="ru-RU"/>
        </a:p>
      </dgm:t>
    </dgm:pt>
    <dgm:pt modelId="{C4F60062-6A30-4E4D-BC02-2007F197B1DB}">
      <dgm:prSet phldrT="[Текст]" custT="1"/>
      <dgm:spPr/>
      <dgm:t>
        <a:bodyPr/>
        <a:lstStyle/>
        <a:p>
          <a:r>
            <a:rPr lang="uk-UA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Громадське визнання, схвалення чого-небудь, чиїхось досягнень. </a:t>
          </a:r>
          <a:endParaRPr lang="ru-RU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2BC35-410C-4869-B03E-2FA512112493}" type="parTrans" cxnId="{DDB05E38-E0B7-46BF-8A2C-F5C2B25C4EBA}">
      <dgm:prSet/>
      <dgm:spPr/>
      <dgm:t>
        <a:bodyPr/>
        <a:lstStyle/>
        <a:p>
          <a:endParaRPr lang="ru-RU"/>
        </a:p>
      </dgm:t>
    </dgm:pt>
    <dgm:pt modelId="{D3F177DB-9526-44B9-82C4-B0DC9AF95B4A}" type="sibTrans" cxnId="{DDB05E38-E0B7-46BF-8A2C-F5C2B25C4EBA}">
      <dgm:prSet/>
      <dgm:spPr/>
      <dgm:t>
        <a:bodyPr/>
        <a:lstStyle/>
        <a:p>
          <a:endParaRPr lang="ru-RU"/>
        </a:p>
      </dgm:t>
    </dgm:pt>
    <dgm:pt modelId="{EB57D7E1-FBB8-4195-A116-3EA23A5E9EDB}" type="pres">
      <dgm:prSet presAssocID="{0F0D4623-A9CD-4024-82D2-24E385989E00}" presName="Name0" presStyleCnt="0">
        <dgm:presLayoutVars>
          <dgm:chMax val="7"/>
          <dgm:chPref val="7"/>
          <dgm:dir/>
        </dgm:presLayoutVars>
      </dgm:prSet>
      <dgm:spPr/>
    </dgm:pt>
    <dgm:pt modelId="{C063A78C-FA11-48E3-AF75-BB0026BB1BD7}" type="pres">
      <dgm:prSet presAssocID="{0F0D4623-A9CD-4024-82D2-24E385989E00}" presName="Name1" presStyleCnt="0"/>
      <dgm:spPr/>
    </dgm:pt>
    <dgm:pt modelId="{E669428D-2EA6-4DAD-B4C3-D020F19CA075}" type="pres">
      <dgm:prSet presAssocID="{0F0D4623-A9CD-4024-82D2-24E385989E00}" presName="cycle" presStyleCnt="0"/>
      <dgm:spPr/>
    </dgm:pt>
    <dgm:pt modelId="{E59578B1-5D83-4752-B346-AEC6811928AB}" type="pres">
      <dgm:prSet presAssocID="{0F0D4623-A9CD-4024-82D2-24E385989E00}" presName="srcNode" presStyleLbl="node1" presStyleIdx="0" presStyleCnt="2"/>
      <dgm:spPr/>
    </dgm:pt>
    <dgm:pt modelId="{9A5117D0-A83B-4335-984A-A4EA6CA4A29B}" type="pres">
      <dgm:prSet presAssocID="{0F0D4623-A9CD-4024-82D2-24E385989E00}" presName="conn" presStyleLbl="parChTrans1D2" presStyleIdx="0" presStyleCnt="1"/>
      <dgm:spPr/>
      <dgm:t>
        <a:bodyPr/>
        <a:lstStyle/>
        <a:p>
          <a:endParaRPr lang="uk-UA"/>
        </a:p>
      </dgm:t>
    </dgm:pt>
    <dgm:pt modelId="{31A7904F-C3C9-491B-9907-C223FD8B6B28}" type="pres">
      <dgm:prSet presAssocID="{0F0D4623-A9CD-4024-82D2-24E385989E00}" presName="extraNode" presStyleLbl="node1" presStyleIdx="0" presStyleCnt="2"/>
      <dgm:spPr/>
    </dgm:pt>
    <dgm:pt modelId="{1C1E7263-6519-4BC3-84BF-A6135305DD7A}" type="pres">
      <dgm:prSet presAssocID="{0F0D4623-A9CD-4024-82D2-24E385989E00}" presName="dstNode" presStyleLbl="node1" presStyleIdx="0" presStyleCnt="2"/>
      <dgm:spPr/>
    </dgm:pt>
    <dgm:pt modelId="{34BB6001-6980-4118-9C51-3F619F252B8B}" type="pres">
      <dgm:prSet presAssocID="{BF5A681E-2155-46C7-B7E3-5F0741CAF99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BAA01-89CD-4576-9A38-D21F599DA20F}" type="pres">
      <dgm:prSet presAssocID="{BF5A681E-2155-46C7-B7E3-5F0741CAF990}" presName="accent_1" presStyleCnt="0"/>
      <dgm:spPr/>
    </dgm:pt>
    <dgm:pt modelId="{EA40B53C-E0DA-49B8-B68B-20490A828374}" type="pres">
      <dgm:prSet presAssocID="{BF5A681E-2155-46C7-B7E3-5F0741CAF990}" presName="accentRepeatNode" presStyleLbl="solidFgAcc1" presStyleIdx="0" presStyleCnt="2"/>
      <dgm:spPr/>
    </dgm:pt>
    <dgm:pt modelId="{F711817C-0CDA-4A78-BA86-78D873A996D5}" type="pres">
      <dgm:prSet presAssocID="{C4F60062-6A30-4E4D-BC02-2007F197B1D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C6D3B-A628-443F-A0C9-7660BCEE483D}" type="pres">
      <dgm:prSet presAssocID="{C4F60062-6A30-4E4D-BC02-2007F197B1DB}" presName="accent_2" presStyleCnt="0"/>
      <dgm:spPr/>
    </dgm:pt>
    <dgm:pt modelId="{DCD5274C-E3C8-4886-BA85-BAAE510AA916}" type="pres">
      <dgm:prSet presAssocID="{C4F60062-6A30-4E4D-BC02-2007F197B1DB}" presName="accentRepeatNode" presStyleLbl="solidFgAcc1" presStyleIdx="1" presStyleCnt="2"/>
      <dgm:spPr/>
    </dgm:pt>
  </dgm:ptLst>
  <dgm:cxnLst>
    <dgm:cxn modelId="{61EE5C5F-49CE-4039-98DF-AD5E17F56E01}" type="presOf" srcId="{C4F60062-6A30-4E4D-BC02-2007F197B1DB}" destId="{F711817C-0CDA-4A78-BA86-78D873A996D5}" srcOrd="0" destOrd="0" presId="urn:microsoft.com/office/officeart/2008/layout/VerticalCurvedList"/>
    <dgm:cxn modelId="{925C0704-B695-4DE1-8257-E60DBCEF9B52}" type="presOf" srcId="{BF5A681E-2155-46C7-B7E3-5F0741CAF990}" destId="{34BB6001-6980-4118-9C51-3F619F252B8B}" srcOrd="0" destOrd="0" presId="urn:microsoft.com/office/officeart/2008/layout/VerticalCurvedList"/>
    <dgm:cxn modelId="{DDB05E38-E0B7-46BF-8A2C-F5C2B25C4EBA}" srcId="{0F0D4623-A9CD-4024-82D2-24E385989E00}" destId="{C4F60062-6A30-4E4D-BC02-2007F197B1DB}" srcOrd="1" destOrd="0" parTransId="{9B62BC35-410C-4869-B03E-2FA512112493}" sibTransId="{D3F177DB-9526-44B9-82C4-B0DC9AF95B4A}"/>
    <dgm:cxn modelId="{BA7FFFB4-3B83-4297-AE11-21C550B236D3}" type="presOf" srcId="{0F0D4623-A9CD-4024-82D2-24E385989E00}" destId="{EB57D7E1-FBB8-4195-A116-3EA23A5E9EDB}" srcOrd="0" destOrd="0" presId="urn:microsoft.com/office/officeart/2008/layout/VerticalCurvedList"/>
    <dgm:cxn modelId="{3A26A2E6-EEBB-4F6F-8BF4-08C7394ED7F4}" type="presOf" srcId="{F88EF4F0-8257-4356-AA37-AF1833E1E15D}" destId="{9A5117D0-A83B-4335-984A-A4EA6CA4A29B}" srcOrd="0" destOrd="0" presId="urn:microsoft.com/office/officeart/2008/layout/VerticalCurvedList"/>
    <dgm:cxn modelId="{25EEB49F-F791-418D-938A-658D1BA21A72}" srcId="{0F0D4623-A9CD-4024-82D2-24E385989E00}" destId="{BF5A681E-2155-46C7-B7E3-5F0741CAF990}" srcOrd="0" destOrd="0" parTransId="{3FC4B025-B24E-4263-9BF6-362294E589D8}" sibTransId="{F88EF4F0-8257-4356-AA37-AF1833E1E15D}"/>
    <dgm:cxn modelId="{26BDDAC3-6B71-42A1-846B-DDBC330BC80E}" type="presParOf" srcId="{EB57D7E1-FBB8-4195-A116-3EA23A5E9EDB}" destId="{C063A78C-FA11-48E3-AF75-BB0026BB1BD7}" srcOrd="0" destOrd="0" presId="urn:microsoft.com/office/officeart/2008/layout/VerticalCurvedList"/>
    <dgm:cxn modelId="{5D0C1779-8D4E-43E4-8528-1DC226619AA0}" type="presParOf" srcId="{C063A78C-FA11-48E3-AF75-BB0026BB1BD7}" destId="{E669428D-2EA6-4DAD-B4C3-D020F19CA075}" srcOrd="0" destOrd="0" presId="urn:microsoft.com/office/officeart/2008/layout/VerticalCurvedList"/>
    <dgm:cxn modelId="{DCA77F20-9DA7-4BD8-B267-0D7D602394EE}" type="presParOf" srcId="{E669428D-2EA6-4DAD-B4C3-D020F19CA075}" destId="{E59578B1-5D83-4752-B346-AEC6811928AB}" srcOrd="0" destOrd="0" presId="urn:microsoft.com/office/officeart/2008/layout/VerticalCurvedList"/>
    <dgm:cxn modelId="{E9427546-5011-4871-8B60-A485562BF1B4}" type="presParOf" srcId="{E669428D-2EA6-4DAD-B4C3-D020F19CA075}" destId="{9A5117D0-A83B-4335-984A-A4EA6CA4A29B}" srcOrd="1" destOrd="0" presId="urn:microsoft.com/office/officeart/2008/layout/VerticalCurvedList"/>
    <dgm:cxn modelId="{7C138C2E-CE60-4848-B98C-A661DECE5890}" type="presParOf" srcId="{E669428D-2EA6-4DAD-B4C3-D020F19CA075}" destId="{31A7904F-C3C9-491B-9907-C223FD8B6B28}" srcOrd="2" destOrd="0" presId="urn:microsoft.com/office/officeart/2008/layout/VerticalCurvedList"/>
    <dgm:cxn modelId="{D24300D2-8072-4193-85CF-57E5AC1FAC29}" type="presParOf" srcId="{E669428D-2EA6-4DAD-B4C3-D020F19CA075}" destId="{1C1E7263-6519-4BC3-84BF-A6135305DD7A}" srcOrd="3" destOrd="0" presId="urn:microsoft.com/office/officeart/2008/layout/VerticalCurvedList"/>
    <dgm:cxn modelId="{AC2D6BAB-1DF5-48D0-B102-00F89E6100E1}" type="presParOf" srcId="{C063A78C-FA11-48E3-AF75-BB0026BB1BD7}" destId="{34BB6001-6980-4118-9C51-3F619F252B8B}" srcOrd="1" destOrd="0" presId="urn:microsoft.com/office/officeart/2008/layout/VerticalCurvedList"/>
    <dgm:cxn modelId="{B9357C01-F5D9-4621-906D-7914401A5306}" type="presParOf" srcId="{C063A78C-FA11-48E3-AF75-BB0026BB1BD7}" destId="{1BFBAA01-89CD-4576-9A38-D21F599DA20F}" srcOrd="2" destOrd="0" presId="urn:microsoft.com/office/officeart/2008/layout/VerticalCurvedList"/>
    <dgm:cxn modelId="{A1F91CF9-C1FD-4FCD-A468-3E847A21ACAA}" type="presParOf" srcId="{1BFBAA01-89CD-4576-9A38-D21F599DA20F}" destId="{EA40B53C-E0DA-49B8-B68B-20490A828374}" srcOrd="0" destOrd="0" presId="urn:microsoft.com/office/officeart/2008/layout/VerticalCurvedList"/>
    <dgm:cxn modelId="{AE10C1E4-A3E6-48E3-B2D3-0F9537B46A8D}" type="presParOf" srcId="{C063A78C-FA11-48E3-AF75-BB0026BB1BD7}" destId="{F711817C-0CDA-4A78-BA86-78D873A996D5}" srcOrd="3" destOrd="0" presId="urn:microsoft.com/office/officeart/2008/layout/VerticalCurvedList"/>
    <dgm:cxn modelId="{4AEA2472-F3D5-49E2-9B41-D1E81B2FF3DC}" type="presParOf" srcId="{C063A78C-FA11-48E3-AF75-BB0026BB1BD7}" destId="{6EBC6D3B-A628-443F-A0C9-7660BCEE483D}" srcOrd="4" destOrd="0" presId="urn:microsoft.com/office/officeart/2008/layout/VerticalCurvedList"/>
    <dgm:cxn modelId="{20BDCF44-76C3-4CB5-9274-FDEBD2D91B40}" type="presParOf" srcId="{6EBC6D3B-A628-443F-A0C9-7660BCEE483D}" destId="{DCD5274C-E3C8-4886-BA85-BAAE510AA9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3AEE1-859D-444E-9F9B-7C163224B92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13688BD-74B3-4D9A-8411-B4CC246C8C4C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досягати поставлену мету та вибрані цілі;</a:t>
          </a:r>
          <a:endParaRPr lang="ru-RU" sz="20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16721-8FA1-46E5-B950-7244485187BA}" type="parTrans" cxnId="{45338965-809A-4D75-8BE7-85016BE1B9CF}">
      <dgm:prSet/>
      <dgm:spPr/>
      <dgm:t>
        <a:bodyPr/>
        <a:lstStyle/>
        <a:p>
          <a:endParaRPr lang="ru-RU"/>
        </a:p>
      </dgm:t>
    </dgm:pt>
    <dgm:pt modelId="{3890E07C-A1FF-47CE-8E04-09187600AB16}" type="sibTrans" cxnId="{45338965-809A-4D75-8BE7-85016BE1B9CF}">
      <dgm:prSet/>
      <dgm:spPr/>
      <dgm:t>
        <a:bodyPr/>
        <a:lstStyle/>
        <a:p>
          <a:endParaRPr lang="ru-RU"/>
        </a:p>
      </dgm:t>
    </dgm:pt>
    <dgm:pt modelId="{A6BD40CB-5009-45DD-AA37-FC9F496D0311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бути визнаним у соціумі;</a:t>
          </a:r>
          <a:endParaRPr lang="ru-RU" sz="20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B8A96-5EE4-442B-BC9F-984E3ADC26BF}" type="parTrans" cxnId="{0813A2EA-9BD1-4DC2-9F2B-103A2626E863}">
      <dgm:prSet/>
      <dgm:spPr/>
      <dgm:t>
        <a:bodyPr/>
        <a:lstStyle/>
        <a:p>
          <a:endParaRPr lang="ru-RU"/>
        </a:p>
      </dgm:t>
    </dgm:pt>
    <dgm:pt modelId="{10EFD6BA-071D-4712-ACDA-86D3700F577A}" type="sibTrans" cxnId="{0813A2EA-9BD1-4DC2-9F2B-103A2626E863}">
      <dgm:prSet/>
      <dgm:spPr/>
      <dgm:t>
        <a:bodyPr/>
        <a:lstStyle/>
        <a:p>
          <a:endParaRPr lang="ru-RU"/>
        </a:p>
      </dgm:t>
    </dgm:pt>
    <dgm:pt modelId="{A75D0D18-BDE1-4954-9B7C-FDA93A6D85A9}">
      <dgm:prSet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мати</a:t>
          </a:r>
          <a:r>
            <a: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найвищі</a:t>
          </a:r>
          <a:r>
            <a: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показники</a:t>
          </a:r>
          <a:r>
            <a: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професійній</a:t>
          </a:r>
          <a:r>
            <a: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сфері</a:t>
          </a:r>
          <a:r>
            <a: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CE1FC09-51E5-4613-A3F1-142EDBF145FF}" type="parTrans" cxnId="{5BFBE015-70AF-45BB-BAE8-257330BC12BD}">
      <dgm:prSet/>
      <dgm:spPr/>
      <dgm:t>
        <a:bodyPr/>
        <a:lstStyle/>
        <a:p>
          <a:endParaRPr lang="ru-RU"/>
        </a:p>
      </dgm:t>
    </dgm:pt>
    <dgm:pt modelId="{3B9D6F88-7C31-4227-A979-6581E8D2F942}" type="sibTrans" cxnId="{5BFBE015-70AF-45BB-BAE8-257330BC12BD}">
      <dgm:prSet/>
      <dgm:spPr/>
      <dgm:t>
        <a:bodyPr/>
        <a:lstStyle/>
        <a:p>
          <a:endParaRPr lang="ru-RU"/>
        </a:p>
      </dgm:t>
    </dgm:pt>
    <dgm:pt modelId="{FF8E2B7A-68BA-4D1D-B723-73B8751A1462}">
      <dgm:prSet custT="1"/>
      <dgm:spPr/>
      <dgm:t>
        <a:bodyPr/>
        <a:lstStyle/>
        <a:p>
          <a:r>
            <a:rPr lang="uk-UA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бути гармонізованою в оточуючому світі.</a:t>
          </a:r>
          <a:endParaRPr lang="uk-UA" sz="20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11215-EFDD-4BB1-91EE-FE7BD9EF1561}" type="parTrans" cxnId="{1C0B6658-C100-431A-9F13-B33670A8632D}">
      <dgm:prSet/>
      <dgm:spPr/>
      <dgm:t>
        <a:bodyPr/>
        <a:lstStyle/>
        <a:p>
          <a:endParaRPr lang="ru-RU"/>
        </a:p>
      </dgm:t>
    </dgm:pt>
    <dgm:pt modelId="{BE34C65C-801A-4CE6-8ED4-1467F9037016}" type="sibTrans" cxnId="{1C0B6658-C100-431A-9F13-B33670A8632D}">
      <dgm:prSet/>
      <dgm:spPr/>
      <dgm:t>
        <a:bodyPr/>
        <a:lstStyle/>
        <a:p>
          <a:endParaRPr lang="ru-RU"/>
        </a:p>
      </dgm:t>
    </dgm:pt>
    <dgm:pt modelId="{4ABE7265-48B2-4D6C-980C-2781732C80AF}" type="pres">
      <dgm:prSet presAssocID="{C423AEE1-859D-444E-9F9B-7C163224B9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523DD41-66D1-4112-953F-B8D6EADD3A32}" type="pres">
      <dgm:prSet presAssocID="{313688BD-74B3-4D9A-8411-B4CC246C8C4C}" presName="parentLin" presStyleCnt="0"/>
      <dgm:spPr/>
    </dgm:pt>
    <dgm:pt modelId="{7FA5591C-60BE-4E39-B4BC-EC980C7D0EC4}" type="pres">
      <dgm:prSet presAssocID="{313688BD-74B3-4D9A-8411-B4CC246C8C4C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B28AA4DA-CEC0-49B8-857B-B50A5D4855EC}" type="pres">
      <dgm:prSet presAssocID="{313688BD-74B3-4D9A-8411-B4CC246C8C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0A9C-9255-4FE3-92C6-01240E6BF460}" type="pres">
      <dgm:prSet presAssocID="{313688BD-74B3-4D9A-8411-B4CC246C8C4C}" presName="negativeSpace" presStyleCnt="0"/>
      <dgm:spPr/>
    </dgm:pt>
    <dgm:pt modelId="{218BC198-89BB-4371-854B-0FDE256AEF98}" type="pres">
      <dgm:prSet presAssocID="{313688BD-74B3-4D9A-8411-B4CC246C8C4C}" presName="childText" presStyleLbl="conFgAcc1" presStyleIdx="0" presStyleCnt="4">
        <dgm:presLayoutVars>
          <dgm:bulletEnabled val="1"/>
        </dgm:presLayoutVars>
      </dgm:prSet>
      <dgm:spPr/>
    </dgm:pt>
    <dgm:pt modelId="{B0FDA65D-D399-49F7-93FD-D2CD72CB42CE}" type="pres">
      <dgm:prSet presAssocID="{3890E07C-A1FF-47CE-8E04-09187600AB16}" presName="spaceBetweenRectangles" presStyleCnt="0"/>
      <dgm:spPr/>
    </dgm:pt>
    <dgm:pt modelId="{7BB1E3D0-59CA-4E2F-BA45-31139BBAA532}" type="pres">
      <dgm:prSet presAssocID="{A6BD40CB-5009-45DD-AA37-FC9F496D0311}" presName="parentLin" presStyleCnt="0"/>
      <dgm:spPr/>
    </dgm:pt>
    <dgm:pt modelId="{9E1720D1-8A75-4A34-9CB3-EB548740B5FF}" type="pres">
      <dgm:prSet presAssocID="{A6BD40CB-5009-45DD-AA37-FC9F496D0311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91747A79-C2F1-42F1-ABB2-494E53BA631C}" type="pres">
      <dgm:prSet presAssocID="{A6BD40CB-5009-45DD-AA37-FC9F496D03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3FF6C-BF9E-43FF-89B9-E55CBBD607D8}" type="pres">
      <dgm:prSet presAssocID="{A6BD40CB-5009-45DD-AA37-FC9F496D0311}" presName="negativeSpace" presStyleCnt="0"/>
      <dgm:spPr/>
    </dgm:pt>
    <dgm:pt modelId="{1648A3E1-A858-41DA-9C0E-D3E92FB965B0}" type="pres">
      <dgm:prSet presAssocID="{A6BD40CB-5009-45DD-AA37-FC9F496D0311}" presName="childText" presStyleLbl="conFgAcc1" presStyleIdx="1" presStyleCnt="4">
        <dgm:presLayoutVars>
          <dgm:bulletEnabled val="1"/>
        </dgm:presLayoutVars>
      </dgm:prSet>
      <dgm:spPr/>
    </dgm:pt>
    <dgm:pt modelId="{E567FAF3-684D-4650-A101-98741C8CD05A}" type="pres">
      <dgm:prSet presAssocID="{10EFD6BA-071D-4712-ACDA-86D3700F577A}" presName="spaceBetweenRectangles" presStyleCnt="0"/>
      <dgm:spPr/>
    </dgm:pt>
    <dgm:pt modelId="{BAA86441-6D03-4A28-98ED-3B62D7E5B828}" type="pres">
      <dgm:prSet presAssocID="{A75D0D18-BDE1-4954-9B7C-FDA93A6D85A9}" presName="parentLin" presStyleCnt="0"/>
      <dgm:spPr/>
    </dgm:pt>
    <dgm:pt modelId="{51FC29EE-EEE0-4276-B80D-BE078EC711A8}" type="pres">
      <dgm:prSet presAssocID="{A75D0D18-BDE1-4954-9B7C-FDA93A6D85A9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E31CDC1F-C2DC-4ACC-975C-A5CCADDDD06F}" type="pres">
      <dgm:prSet presAssocID="{A75D0D18-BDE1-4954-9B7C-FDA93A6D85A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91A4BF-D921-44E0-A9D2-BD86541C6250}" type="pres">
      <dgm:prSet presAssocID="{A75D0D18-BDE1-4954-9B7C-FDA93A6D85A9}" presName="negativeSpace" presStyleCnt="0"/>
      <dgm:spPr/>
    </dgm:pt>
    <dgm:pt modelId="{E15173AA-BBD7-46DC-914A-C39091709814}" type="pres">
      <dgm:prSet presAssocID="{A75D0D18-BDE1-4954-9B7C-FDA93A6D85A9}" presName="childText" presStyleLbl="conFgAcc1" presStyleIdx="2" presStyleCnt="4">
        <dgm:presLayoutVars>
          <dgm:bulletEnabled val="1"/>
        </dgm:presLayoutVars>
      </dgm:prSet>
      <dgm:spPr/>
    </dgm:pt>
    <dgm:pt modelId="{7C9F2F43-351D-4536-B23A-05BE69AE9BAD}" type="pres">
      <dgm:prSet presAssocID="{3B9D6F88-7C31-4227-A979-6581E8D2F942}" presName="spaceBetweenRectangles" presStyleCnt="0"/>
      <dgm:spPr/>
    </dgm:pt>
    <dgm:pt modelId="{1DA50279-8BA7-48B3-AB7C-F8C1475A003E}" type="pres">
      <dgm:prSet presAssocID="{FF8E2B7A-68BA-4D1D-B723-73B8751A1462}" presName="parentLin" presStyleCnt="0"/>
      <dgm:spPr/>
    </dgm:pt>
    <dgm:pt modelId="{121973B7-D5D7-44EE-8A94-AB1021760706}" type="pres">
      <dgm:prSet presAssocID="{FF8E2B7A-68BA-4D1D-B723-73B8751A1462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864C624A-2E04-4331-947A-A64D2ACED581}" type="pres">
      <dgm:prSet presAssocID="{FF8E2B7A-68BA-4D1D-B723-73B8751A14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38D44-D952-4512-9BFE-13EDBEF39618}" type="pres">
      <dgm:prSet presAssocID="{FF8E2B7A-68BA-4D1D-B723-73B8751A1462}" presName="negativeSpace" presStyleCnt="0"/>
      <dgm:spPr/>
    </dgm:pt>
    <dgm:pt modelId="{85F22A88-7238-4B07-BF45-F3648EDD8B80}" type="pres">
      <dgm:prSet presAssocID="{FF8E2B7A-68BA-4D1D-B723-73B8751A146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0B6658-C100-431A-9F13-B33670A8632D}" srcId="{C423AEE1-859D-444E-9F9B-7C163224B925}" destId="{FF8E2B7A-68BA-4D1D-B723-73B8751A1462}" srcOrd="3" destOrd="0" parTransId="{CA711215-EFDD-4BB1-91EE-FE7BD9EF1561}" sibTransId="{BE34C65C-801A-4CE6-8ED4-1467F9037016}"/>
    <dgm:cxn modelId="{A31DA241-0DBC-40AE-B08F-5D3E3B03B528}" type="presOf" srcId="{FF8E2B7A-68BA-4D1D-B723-73B8751A1462}" destId="{121973B7-D5D7-44EE-8A94-AB1021760706}" srcOrd="0" destOrd="0" presId="urn:microsoft.com/office/officeart/2005/8/layout/list1"/>
    <dgm:cxn modelId="{2AFB13EC-AB1C-421D-AC59-27CD593F85A5}" type="presOf" srcId="{A75D0D18-BDE1-4954-9B7C-FDA93A6D85A9}" destId="{E31CDC1F-C2DC-4ACC-975C-A5CCADDDD06F}" srcOrd="1" destOrd="0" presId="urn:microsoft.com/office/officeart/2005/8/layout/list1"/>
    <dgm:cxn modelId="{70E1A10B-0CFE-44C7-BC1F-25F36A14943A}" type="presOf" srcId="{A6BD40CB-5009-45DD-AA37-FC9F496D0311}" destId="{9E1720D1-8A75-4A34-9CB3-EB548740B5FF}" srcOrd="0" destOrd="0" presId="urn:microsoft.com/office/officeart/2005/8/layout/list1"/>
    <dgm:cxn modelId="{5BFBE015-70AF-45BB-BAE8-257330BC12BD}" srcId="{C423AEE1-859D-444E-9F9B-7C163224B925}" destId="{A75D0D18-BDE1-4954-9B7C-FDA93A6D85A9}" srcOrd="2" destOrd="0" parTransId="{2CE1FC09-51E5-4613-A3F1-142EDBF145FF}" sibTransId="{3B9D6F88-7C31-4227-A979-6581E8D2F942}"/>
    <dgm:cxn modelId="{F6DCE30F-9357-4B3C-BB86-AB863D5429BE}" type="presOf" srcId="{A75D0D18-BDE1-4954-9B7C-FDA93A6D85A9}" destId="{51FC29EE-EEE0-4276-B80D-BE078EC711A8}" srcOrd="0" destOrd="0" presId="urn:microsoft.com/office/officeart/2005/8/layout/list1"/>
    <dgm:cxn modelId="{2B3B53C5-6746-4512-B38D-5D26C2181C46}" type="presOf" srcId="{C423AEE1-859D-444E-9F9B-7C163224B925}" destId="{4ABE7265-48B2-4D6C-980C-2781732C80AF}" srcOrd="0" destOrd="0" presId="urn:microsoft.com/office/officeart/2005/8/layout/list1"/>
    <dgm:cxn modelId="{FC6BFAEC-AD7D-4523-8A9F-2096B58EC7F3}" type="presOf" srcId="{313688BD-74B3-4D9A-8411-B4CC246C8C4C}" destId="{7FA5591C-60BE-4E39-B4BC-EC980C7D0EC4}" srcOrd="0" destOrd="0" presId="urn:microsoft.com/office/officeart/2005/8/layout/list1"/>
    <dgm:cxn modelId="{45338965-809A-4D75-8BE7-85016BE1B9CF}" srcId="{C423AEE1-859D-444E-9F9B-7C163224B925}" destId="{313688BD-74B3-4D9A-8411-B4CC246C8C4C}" srcOrd="0" destOrd="0" parTransId="{A8716721-8FA1-46E5-B950-7244485187BA}" sibTransId="{3890E07C-A1FF-47CE-8E04-09187600AB16}"/>
    <dgm:cxn modelId="{81A2379B-D1BF-4E95-8723-8B1632552257}" type="presOf" srcId="{313688BD-74B3-4D9A-8411-B4CC246C8C4C}" destId="{B28AA4DA-CEC0-49B8-857B-B50A5D4855EC}" srcOrd="1" destOrd="0" presId="urn:microsoft.com/office/officeart/2005/8/layout/list1"/>
    <dgm:cxn modelId="{1CDB63D8-787C-424C-83F8-F76D49A8D738}" type="presOf" srcId="{A6BD40CB-5009-45DD-AA37-FC9F496D0311}" destId="{91747A79-C2F1-42F1-ABB2-494E53BA631C}" srcOrd="1" destOrd="0" presId="urn:microsoft.com/office/officeart/2005/8/layout/list1"/>
    <dgm:cxn modelId="{B9F25A9A-5F72-4FB1-9E5C-B208F74B1185}" type="presOf" srcId="{FF8E2B7A-68BA-4D1D-B723-73B8751A1462}" destId="{864C624A-2E04-4331-947A-A64D2ACED581}" srcOrd="1" destOrd="0" presId="urn:microsoft.com/office/officeart/2005/8/layout/list1"/>
    <dgm:cxn modelId="{0813A2EA-9BD1-4DC2-9F2B-103A2626E863}" srcId="{C423AEE1-859D-444E-9F9B-7C163224B925}" destId="{A6BD40CB-5009-45DD-AA37-FC9F496D0311}" srcOrd="1" destOrd="0" parTransId="{E4DB8A96-5EE4-442B-BC9F-984E3ADC26BF}" sibTransId="{10EFD6BA-071D-4712-ACDA-86D3700F577A}"/>
    <dgm:cxn modelId="{DA0ED5BC-E45B-4E58-8A8A-9705DA296AFD}" type="presParOf" srcId="{4ABE7265-48B2-4D6C-980C-2781732C80AF}" destId="{9523DD41-66D1-4112-953F-B8D6EADD3A32}" srcOrd="0" destOrd="0" presId="urn:microsoft.com/office/officeart/2005/8/layout/list1"/>
    <dgm:cxn modelId="{AED35CF9-3C08-4892-A316-BB1DFA3A4090}" type="presParOf" srcId="{9523DD41-66D1-4112-953F-B8D6EADD3A32}" destId="{7FA5591C-60BE-4E39-B4BC-EC980C7D0EC4}" srcOrd="0" destOrd="0" presId="urn:microsoft.com/office/officeart/2005/8/layout/list1"/>
    <dgm:cxn modelId="{C2C76800-FBA1-4C38-B35A-4FD3AEB93CDD}" type="presParOf" srcId="{9523DD41-66D1-4112-953F-B8D6EADD3A32}" destId="{B28AA4DA-CEC0-49B8-857B-B50A5D4855EC}" srcOrd="1" destOrd="0" presId="urn:microsoft.com/office/officeart/2005/8/layout/list1"/>
    <dgm:cxn modelId="{2DD97D16-AFAE-4974-8851-0312D5AC5AAF}" type="presParOf" srcId="{4ABE7265-48B2-4D6C-980C-2781732C80AF}" destId="{2FF50A9C-9255-4FE3-92C6-01240E6BF460}" srcOrd="1" destOrd="0" presId="urn:microsoft.com/office/officeart/2005/8/layout/list1"/>
    <dgm:cxn modelId="{772EA945-AF84-468D-9452-B2C5F5FAC575}" type="presParOf" srcId="{4ABE7265-48B2-4D6C-980C-2781732C80AF}" destId="{218BC198-89BB-4371-854B-0FDE256AEF98}" srcOrd="2" destOrd="0" presId="urn:microsoft.com/office/officeart/2005/8/layout/list1"/>
    <dgm:cxn modelId="{2919A4EB-CCC3-4D96-8691-C865BF1EFC0F}" type="presParOf" srcId="{4ABE7265-48B2-4D6C-980C-2781732C80AF}" destId="{B0FDA65D-D399-49F7-93FD-D2CD72CB42CE}" srcOrd="3" destOrd="0" presId="urn:microsoft.com/office/officeart/2005/8/layout/list1"/>
    <dgm:cxn modelId="{1B35ED7F-20E7-4207-96D8-989766C84D81}" type="presParOf" srcId="{4ABE7265-48B2-4D6C-980C-2781732C80AF}" destId="{7BB1E3D0-59CA-4E2F-BA45-31139BBAA532}" srcOrd="4" destOrd="0" presId="urn:microsoft.com/office/officeart/2005/8/layout/list1"/>
    <dgm:cxn modelId="{992FFDFC-C742-48AC-A86C-0A1DAFA2B1FC}" type="presParOf" srcId="{7BB1E3D0-59CA-4E2F-BA45-31139BBAA532}" destId="{9E1720D1-8A75-4A34-9CB3-EB548740B5FF}" srcOrd="0" destOrd="0" presId="urn:microsoft.com/office/officeart/2005/8/layout/list1"/>
    <dgm:cxn modelId="{CBAEAC0C-7E2F-4FCD-A4CC-CD22E1B39FB9}" type="presParOf" srcId="{7BB1E3D0-59CA-4E2F-BA45-31139BBAA532}" destId="{91747A79-C2F1-42F1-ABB2-494E53BA631C}" srcOrd="1" destOrd="0" presId="urn:microsoft.com/office/officeart/2005/8/layout/list1"/>
    <dgm:cxn modelId="{A986C296-6D36-4F89-AE92-F05329E25D64}" type="presParOf" srcId="{4ABE7265-48B2-4D6C-980C-2781732C80AF}" destId="{98C3FF6C-BF9E-43FF-89B9-E55CBBD607D8}" srcOrd="5" destOrd="0" presId="urn:microsoft.com/office/officeart/2005/8/layout/list1"/>
    <dgm:cxn modelId="{21C106E4-4653-496F-8435-CC06B5E0CBB3}" type="presParOf" srcId="{4ABE7265-48B2-4D6C-980C-2781732C80AF}" destId="{1648A3E1-A858-41DA-9C0E-D3E92FB965B0}" srcOrd="6" destOrd="0" presId="urn:microsoft.com/office/officeart/2005/8/layout/list1"/>
    <dgm:cxn modelId="{1A03554F-4E34-4142-AE71-429A77A4F8EB}" type="presParOf" srcId="{4ABE7265-48B2-4D6C-980C-2781732C80AF}" destId="{E567FAF3-684D-4650-A101-98741C8CD05A}" srcOrd="7" destOrd="0" presId="urn:microsoft.com/office/officeart/2005/8/layout/list1"/>
    <dgm:cxn modelId="{E2ED9D8E-69CF-4CDE-9FEA-0DD64DBCADDA}" type="presParOf" srcId="{4ABE7265-48B2-4D6C-980C-2781732C80AF}" destId="{BAA86441-6D03-4A28-98ED-3B62D7E5B828}" srcOrd="8" destOrd="0" presId="urn:microsoft.com/office/officeart/2005/8/layout/list1"/>
    <dgm:cxn modelId="{3D970110-1015-4860-AE33-13BC789B25B3}" type="presParOf" srcId="{BAA86441-6D03-4A28-98ED-3B62D7E5B828}" destId="{51FC29EE-EEE0-4276-B80D-BE078EC711A8}" srcOrd="0" destOrd="0" presId="urn:microsoft.com/office/officeart/2005/8/layout/list1"/>
    <dgm:cxn modelId="{2FAB4764-5531-46AC-A01D-26DC9087E99A}" type="presParOf" srcId="{BAA86441-6D03-4A28-98ED-3B62D7E5B828}" destId="{E31CDC1F-C2DC-4ACC-975C-A5CCADDDD06F}" srcOrd="1" destOrd="0" presId="urn:microsoft.com/office/officeart/2005/8/layout/list1"/>
    <dgm:cxn modelId="{8C3F3CBA-B3B1-469D-BC0D-1B851EF5A829}" type="presParOf" srcId="{4ABE7265-48B2-4D6C-980C-2781732C80AF}" destId="{3891A4BF-D921-44E0-A9D2-BD86541C6250}" srcOrd="9" destOrd="0" presId="urn:microsoft.com/office/officeart/2005/8/layout/list1"/>
    <dgm:cxn modelId="{7FB743C4-5AEC-4AC5-835D-648813046CD9}" type="presParOf" srcId="{4ABE7265-48B2-4D6C-980C-2781732C80AF}" destId="{E15173AA-BBD7-46DC-914A-C39091709814}" srcOrd="10" destOrd="0" presId="urn:microsoft.com/office/officeart/2005/8/layout/list1"/>
    <dgm:cxn modelId="{AE645D66-6D56-4B6E-9787-1ADF7D946527}" type="presParOf" srcId="{4ABE7265-48B2-4D6C-980C-2781732C80AF}" destId="{7C9F2F43-351D-4536-B23A-05BE69AE9BAD}" srcOrd="11" destOrd="0" presId="urn:microsoft.com/office/officeart/2005/8/layout/list1"/>
    <dgm:cxn modelId="{B11D9AA2-BC7E-4BED-9C09-5C950B13555E}" type="presParOf" srcId="{4ABE7265-48B2-4D6C-980C-2781732C80AF}" destId="{1DA50279-8BA7-48B3-AB7C-F8C1475A003E}" srcOrd="12" destOrd="0" presId="urn:microsoft.com/office/officeart/2005/8/layout/list1"/>
    <dgm:cxn modelId="{6FCD7BF6-CCE5-4752-8113-7E37379C2FB8}" type="presParOf" srcId="{1DA50279-8BA7-48B3-AB7C-F8C1475A003E}" destId="{121973B7-D5D7-44EE-8A94-AB1021760706}" srcOrd="0" destOrd="0" presId="urn:microsoft.com/office/officeart/2005/8/layout/list1"/>
    <dgm:cxn modelId="{6871FB47-9A97-42FE-9546-4685C436A830}" type="presParOf" srcId="{1DA50279-8BA7-48B3-AB7C-F8C1475A003E}" destId="{864C624A-2E04-4331-947A-A64D2ACED581}" srcOrd="1" destOrd="0" presId="urn:microsoft.com/office/officeart/2005/8/layout/list1"/>
    <dgm:cxn modelId="{FB194514-6F38-4461-8C53-A9157F748007}" type="presParOf" srcId="{4ABE7265-48B2-4D6C-980C-2781732C80AF}" destId="{90938D44-D952-4512-9BFE-13EDBEF39618}" srcOrd="13" destOrd="0" presId="urn:microsoft.com/office/officeart/2005/8/layout/list1"/>
    <dgm:cxn modelId="{2DBEC385-8F32-4F3B-B663-0B3B64790A13}" type="presParOf" srcId="{4ABE7265-48B2-4D6C-980C-2781732C80AF}" destId="{85F22A88-7238-4B07-BF45-F3648EDD8B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8E3EA-AF19-471C-B63F-FB0A4666834D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BB9A8D4-B0A4-4116-9F9D-990D428810A2}">
      <dgm:prSet phldrT="[Текст]" custT="1"/>
      <dgm:spPr/>
      <dgm:t>
        <a:bodyPr/>
        <a:lstStyle/>
        <a:p>
          <a:r>
            <a:rPr lang="ru-RU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Досягненню високих результатів сприяють такі якості, як:</a:t>
          </a:r>
          <a:endParaRPr lang="ru-RU" sz="4000" dirty="0"/>
        </a:p>
      </dgm:t>
    </dgm:pt>
    <dgm:pt modelId="{00230EF4-08F3-462D-A4F7-837EAED6A349}" type="parTrans" cxnId="{3151AE1A-BD54-4FF1-8C04-693CDA2C4083}">
      <dgm:prSet/>
      <dgm:spPr/>
      <dgm:t>
        <a:bodyPr/>
        <a:lstStyle/>
        <a:p>
          <a:endParaRPr lang="ru-RU"/>
        </a:p>
      </dgm:t>
    </dgm:pt>
    <dgm:pt modelId="{9619C07F-CF7E-4798-993D-C91DBDBDE513}" type="sibTrans" cxnId="{3151AE1A-BD54-4FF1-8C04-693CDA2C4083}">
      <dgm:prSet/>
      <dgm:spPr/>
      <dgm:t>
        <a:bodyPr/>
        <a:lstStyle/>
        <a:p>
          <a:endParaRPr lang="ru-RU"/>
        </a:p>
      </dgm:t>
    </dgm:pt>
    <dgm:pt modelId="{8D32B042-E042-4663-AF59-35EEE25BFC1A}">
      <dgm:prSet phldrT="[Текст]"/>
      <dgm:spPr>
        <a:noFill/>
        <a:ln>
          <a:noFill/>
        </a:ln>
      </dgm:spPr>
      <dgm:t>
        <a:bodyPr/>
        <a:lstStyle/>
        <a:p>
          <a:r>
            <a:rPr lang="uk-UA" b="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віра в значущість та важливість своєї справи, </a:t>
          </a:r>
          <a:endParaRPr lang="ru-RU" b="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080C4-982B-43B2-906F-CCD24EC6C10E}" type="parTrans" cxnId="{F94D5587-F697-42A1-97BA-E5D2673F86AC}">
      <dgm:prSet/>
      <dgm:spPr/>
      <dgm:t>
        <a:bodyPr/>
        <a:lstStyle/>
        <a:p>
          <a:endParaRPr lang="ru-RU"/>
        </a:p>
      </dgm:t>
    </dgm:pt>
    <dgm:pt modelId="{80FC9866-2940-4CFD-83F2-3B79A567A7FE}" type="sibTrans" cxnId="{F94D5587-F697-42A1-97BA-E5D2673F86AC}">
      <dgm:prSet/>
      <dgm:spPr/>
      <dgm:t>
        <a:bodyPr/>
        <a:lstStyle/>
        <a:p>
          <a:endParaRPr lang="ru-RU"/>
        </a:p>
      </dgm:t>
    </dgm:pt>
    <dgm:pt modelId="{49D7C13A-1036-46AE-839C-E1522F6030E8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FD48EB97-0B21-4FC1-AF51-DC7A915D779F}" type="parTrans" cxnId="{F984C4E7-6766-4DDC-B9F4-FCC7112A68C7}">
      <dgm:prSet/>
      <dgm:spPr/>
      <dgm:t>
        <a:bodyPr/>
        <a:lstStyle/>
        <a:p>
          <a:endParaRPr lang="ru-RU"/>
        </a:p>
      </dgm:t>
    </dgm:pt>
    <dgm:pt modelId="{7227C281-8884-47EE-A43F-4FBE2D42D0E0}" type="sibTrans" cxnId="{F984C4E7-6766-4DDC-B9F4-FCC7112A68C7}">
      <dgm:prSet/>
      <dgm:spPr/>
      <dgm:t>
        <a:bodyPr/>
        <a:lstStyle/>
        <a:p>
          <a:endParaRPr lang="ru-RU"/>
        </a:p>
      </dgm:t>
    </dgm:pt>
    <dgm:pt modelId="{33FF0245-BB3F-4313-A984-A0ECBEDCD73F}">
      <dgm:prSet/>
      <dgm:spPr>
        <a:noFill/>
        <a:ln>
          <a:noFill/>
        </a:ln>
      </dgm:spPr>
      <dgm:t>
        <a:bodyPr/>
        <a:lstStyle/>
        <a:p>
          <a:r>
            <a:rPr lang="uk-UA" b="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розуміння своєї місії,</a:t>
          </a:r>
          <a:endParaRPr lang="uk-UA" b="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376BB-9D44-4532-9395-722C507E692D}" type="parTrans" cxnId="{24836166-E33F-4371-B6B5-EF478042AF3B}">
      <dgm:prSet/>
      <dgm:spPr/>
      <dgm:t>
        <a:bodyPr/>
        <a:lstStyle/>
        <a:p>
          <a:endParaRPr lang="ru-RU"/>
        </a:p>
      </dgm:t>
    </dgm:pt>
    <dgm:pt modelId="{FF2E803C-D611-4A4F-85D4-9F9449E32C0E}" type="sibTrans" cxnId="{24836166-E33F-4371-B6B5-EF478042AF3B}">
      <dgm:prSet/>
      <dgm:spPr/>
      <dgm:t>
        <a:bodyPr/>
        <a:lstStyle/>
        <a:p>
          <a:endParaRPr lang="ru-RU"/>
        </a:p>
      </dgm:t>
    </dgm:pt>
    <dgm:pt modelId="{B9E39C5D-BD8B-4E68-95CF-4F568468DD68}">
      <dgm:prSet/>
      <dgm:spPr>
        <a:noFill/>
        <a:ln>
          <a:noFill/>
        </a:ln>
      </dgm:spPr>
      <dgm:t>
        <a:bodyPr/>
        <a:lstStyle/>
        <a:p>
          <a:r>
            <a:rPr lang="uk-UA" b="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висока працездатність,</a:t>
          </a:r>
          <a:endParaRPr lang="uk-UA" b="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4AF36-4415-4EA8-988D-B0568229D398}" type="parTrans" cxnId="{F9B68A29-4C15-44CD-8E56-0EA04DD055A4}">
      <dgm:prSet/>
      <dgm:spPr/>
      <dgm:t>
        <a:bodyPr/>
        <a:lstStyle/>
        <a:p>
          <a:endParaRPr lang="ru-RU"/>
        </a:p>
      </dgm:t>
    </dgm:pt>
    <dgm:pt modelId="{1ED3944B-B075-4A12-AE13-90A1DDD2C098}" type="sibTrans" cxnId="{F9B68A29-4C15-44CD-8E56-0EA04DD055A4}">
      <dgm:prSet/>
      <dgm:spPr/>
      <dgm:t>
        <a:bodyPr/>
        <a:lstStyle/>
        <a:p>
          <a:endParaRPr lang="ru-RU"/>
        </a:p>
      </dgm:t>
    </dgm:pt>
    <dgm:pt modelId="{CBBDD092-C252-46AC-8D50-608117AB776C}">
      <dgm:prSet/>
      <dgm:spPr>
        <a:noFill/>
        <a:ln>
          <a:noFill/>
        </a:ln>
      </dgm:spPr>
      <dgm:t>
        <a:bodyPr/>
        <a:lstStyle/>
        <a:p>
          <a:r>
            <a:rPr lang="uk-UA" b="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ентузіазм, віра в себе,</a:t>
          </a:r>
          <a:endParaRPr lang="uk-UA" b="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F096C-0723-4335-A05A-8FF8E07B4612}" type="parTrans" cxnId="{DBC3FCC8-775A-4B92-96B8-0B5734930D0D}">
      <dgm:prSet/>
      <dgm:spPr/>
      <dgm:t>
        <a:bodyPr/>
        <a:lstStyle/>
        <a:p>
          <a:endParaRPr lang="ru-RU"/>
        </a:p>
      </dgm:t>
    </dgm:pt>
    <dgm:pt modelId="{96242884-2C59-4127-A59F-47F0CFDD80BD}" type="sibTrans" cxnId="{DBC3FCC8-775A-4B92-96B8-0B5734930D0D}">
      <dgm:prSet/>
      <dgm:spPr/>
      <dgm:t>
        <a:bodyPr/>
        <a:lstStyle/>
        <a:p>
          <a:endParaRPr lang="ru-RU"/>
        </a:p>
      </dgm:t>
    </dgm:pt>
    <dgm:pt modelId="{B36750F7-B5B8-45F1-8D2D-BC9605203CF9}">
      <dgm:prSet/>
      <dgm:spPr>
        <a:noFill/>
        <a:ln>
          <a:noFill/>
        </a:ln>
      </dgm:spPr>
      <dgm:t>
        <a:bodyPr/>
        <a:lstStyle/>
        <a:p>
          <a:r>
            <a:rPr lang="uk-UA" b="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постійне прагнення до розвитку і самовдосконалення, </a:t>
          </a:r>
          <a:endParaRPr lang="uk-UA" b="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5BF60-7171-4181-98F2-8626E055B3B6}" type="parTrans" cxnId="{4FC56AB1-20B1-4155-BBF2-46758AE9FD94}">
      <dgm:prSet/>
      <dgm:spPr/>
      <dgm:t>
        <a:bodyPr/>
        <a:lstStyle/>
        <a:p>
          <a:endParaRPr lang="ru-RU"/>
        </a:p>
      </dgm:t>
    </dgm:pt>
    <dgm:pt modelId="{E78E3BA6-0636-4D41-935E-2E0A5E90B0D7}" type="sibTrans" cxnId="{4FC56AB1-20B1-4155-BBF2-46758AE9FD94}">
      <dgm:prSet/>
      <dgm:spPr/>
      <dgm:t>
        <a:bodyPr/>
        <a:lstStyle/>
        <a:p>
          <a:endParaRPr lang="ru-RU"/>
        </a:p>
      </dgm:t>
    </dgm:pt>
    <dgm:pt modelId="{7EF47368-3C46-4425-B471-4B62EFBCA492}">
      <dgm:prSet/>
      <dgm:spPr>
        <a:noFill/>
        <a:ln>
          <a:noFill/>
        </a:ln>
      </dgm:spPr>
      <dgm:t>
        <a:bodyPr/>
        <a:lstStyle/>
        <a:p>
          <a:r>
            <a:rPr lang="uk-UA" b="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внутрішня свобода.</a:t>
          </a:r>
          <a:endParaRPr lang="uk-UA" b="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1E76B-7F75-44B6-8450-3EF11CCD4402}" type="parTrans" cxnId="{50D984CD-E304-40DA-AFA5-A35F71ED5A35}">
      <dgm:prSet/>
      <dgm:spPr/>
      <dgm:t>
        <a:bodyPr/>
        <a:lstStyle/>
        <a:p>
          <a:endParaRPr lang="ru-RU"/>
        </a:p>
      </dgm:t>
    </dgm:pt>
    <dgm:pt modelId="{BDA9BAFF-DFE7-4148-A8BA-5C1169166A08}" type="sibTrans" cxnId="{50D984CD-E304-40DA-AFA5-A35F71ED5A35}">
      <dgm:prSet/>
      <dgm:spPr/>
      <dgm:t>
        <a:bodyPr/>
        <a:lstStyle/>
        <a:p>
          <a:endParaRPr lang="ru-RU"/>
        </a:p>
      </dgm:t>
    </dgm:pt>
    <dgm:pt modelId="{CAA97957-6C60-48FD-877C-BBBF0881A54E}" type="pres">
      <dgm:prSet presAssocID="{D058E3EA-AF19-471C-B63F-FB0A466683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D22E3B8-1467-489B-9C68-B3B95F037C2A}" type="pres">
      <dgm:prSet presAssocID="{1BB9A8D4-B0A4-4116-9F9D-990D428810A2}" presName="composite" presStyleCnt="0"/>
      <dgm:spPr/>
    </dgm:pt>
    <dgm:pt modelId="{DB00526A-E7B7-45D9-B371-6677361D7A49}" type="pres">
      <dgm:prSet presAssocID="{1BB9A8D4-B0A4-4116-9F9D-990D428810A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CB5B8-77BC-4A55-B5B2-F18CFAAD5D9C}" type="pres">
      <dgm:prSet presAssocID="{1BB9A8D4-B0A4-4116-9F9D-990D428810A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4D5587-F697-42A1-97BA-E5D2673F86AC}" srcId="{1BB9A8D4-B0A4-4116-9F9D-990D428810A2}" destId="{8D32B042-E042-4663-AF59-35EEE25BFC1A}" srcOrd="0" destOrd="0" parTransId="{1B4080C4-982B-43B2-906F-CCD24EC6C10E}" sibTransId="{80FC9866-2940-4CFD-83F2-3B79A567A7FE}"/>
    <dgm:cxn modelId="{F9B68A29-4C15-44CD-8E56-0EA04DD055A4}" srcId="{1BB9A8D4-B0A4-4116-9F9D-990D428810A2}" destId="{B9E39C5D-BD8B-4E68-95CF-4F568468DD68}" srcOrd="2" destOrd="0" parTransId="{7034AF36-4415-4EA8-988D-B0568229D398}" sibTransId="{1ED3944B-B075-4A12-AE13-90A1DDD2C098}"/>
    <dgm:cxn modelId="{F984C4E7-6766-4DDC-B9F4-FCC7112A68C7}" srcId="{1BB9A8D4-B0A4-4116-9F9D-990D428810A2}" destId="{49D7C13A-1036-46AE-839C-E1522F6030E8}" srcOrd="6" destOrd="0" parTransId="{FD48EB97-0B21-4FC1-AF51-DC7A915D779F}" sibTransId="{7227C281-8884-47EE-A43F-4FBE2D42D0E0}"/>
    <dgm:cxn modelId="{DBC3FCC8-775A-4B92-96B8-0B5734930D0D}" srcId="{1BB9A8D4-B0A4-4116-9F9D-990D428810A2}" destId="{CBBDD092-C252-46AC-8D50-608117AB776C}" srcOrd="3" destOrd="0" parTransId="{CBDF096C-0723-4335-A05A-8FF8E07B4612}" sibTransId="{96242884-2C59-4127-A59F-47F0CFDD80BD}"/>
    <dgm:cxn modelId="{24836166-E33F-4371-B6B5-EF478042AF3B}" srcId="{1BB9A8D4-B0A4-4116-9F9D-990D428810A2}" destId="{33FF0245-BB3F-4313-A984-A0ECBEDCD73F}" srcOrd="1" destOrd="0" parTransId="{8F0376BB-9D44-4532-9395-722C507E692D}" sibTransId="{FF2E803C-D611-4A4F-85D4-9F9449E32C0E}"/>
    <dgm:cxn modelId="{51CCF0F2-BD1C-4114-930B-90FB69421047}" type="presOf" srcId="{B9E39C5D-BD8B-4E68-95CF-4F568468DD68}" destId="{CC3CB5B8-77BC-4A55-B5B2-F18CFAAD5D9C}" srcOrd="0" destOrd="2" presId="urn:microsoft.com/office/officeart/2005/8/layout/hList1"/>
    <dgm:cxn modelId="{E05B1295-E2DC-4167-8709-DE8B5D75BE2C}" type="presOf" srcId="{D058E3EA-AF19-471C-B63F-FB0A4666834D}" destId="{CAA97957-6C60-48FD-877C-BBBF0881A54E}" srcOrd="0" destOrd="0" presId="urn:microsoft.com/office/officeart/2005/8/layout/hList1"/>
    <dgm:cxn modelId="{5C7493CA-57B1-4B2D-BADC-A2914899F6ED}" type="presOf" srcId="{CBBDD092-C252-46AC-8D50-608117AB776C}" destId="{CC3CB5B8-77BC-4A55-B5B2-F18CFAAD5D9C}" srcOrd="0" destOrd="3" presId="urn:microsoft.com/office/officeart/2005/8/layout/hList1"/>
    <dgm:cxn modelId="{F2F6D0C1-2F11-4155-8C16-3E56CC93D261}" type="presOf" srcId="{7EF47368-3C46-4425-B471-4B62EFBCA492}" destId="{CC3CB5B8-77BC-4A55-B5B2-F18CFAAD5D9C}" srcOrd="0" destOrd="5" presId="urn:microsoft.com/office/officeart/2005/8/layout/hList1"/>
    <dgm:cxn modelId="{D73B0DA6-B01B-445A-8D95-CB63AF3374FC}" type="presOf" srcId="{8D32B042-E042-4663-AF59-35EEE25BFC1A}" destId="{CC3CB5B8-77BC-4A55-B5B2-F18CFAAD5D9C}" srcOrd="0" destOrd="0" presId="urn:microsoft.com/office/officeart/2005/8/layout/hList1"/>
    <dgm:cxn modelId="{4FC56AB1-20B1-4155-BBF2-46758AE9FD94}" srcId="{1BB9A8D4-B0A4-4116-9F9D-990D428810A2}" destId="{B36750F7-B5B8-45F1-8D2D-BC9605203CF9}" srcOrd="4" destOrd="0" parTransId="{4ED5BF60-7171-4181-98F2-8626E055B3B6}" sibTransId="{E78E3BA6-0636-4D41-935E-2E0A5E90B0D7}"/>
    <dgm:cxn modelId="{EFA1C6C4-EC86-44BC-9061-E0F272F5DDDD}" type="presOf" srcId="{33FF0245-BB3F-4313-A984-A0ECBEDCD73F}" destId="{CC3CB5B8-77BC-4A55-B5B2-F18CFAAD5D9C}" srcOrd="0" destOrd="1" presId="urn:microsoft.com/office/officeart/2005/8/layout/hList1"/>
    <dgm:cxn modelId="{3151AE1A-BD54-4FF1-8C04-693CDA2C4083}" srcId="{D058E3EA-AF19-471C-B63F-FB0A4666834D}" destId="{1BB9A8D4-B0A4-4116-9F9D-990D428810A2}" srcOrd="0" destOrd="0" parTransId="{00230EF4-08F3-462D-A4F7-837EAED6A349}" sibTransId="{9619C07F-CF7E-4798-993D-C91DBDBDE513}"/>
    <dgm:cxn modelId="{50D984CD-E304-40DA-AFA5-A35F71ED5A35}" srcId="{1BB9A8D4-B0A4-4116-9F9D-990D428810A2}" destId="{7EF47368-3C46-4425-B471-4B62EFBCA492}" srcOrd="5" destOrd="0" parTransId="{9FA1E76B-7F75-44B6-8450-3EF11CCD4402}" sibTransId="{BDA9BAFF-DFE7-4148-A8BA-5C1169166A08}"/>
    <dgm:cxn modelId="{C85D3BE1-7EB6-433F-80B1-09AD37F6A71B}" type="presOf" srcId="{1BB9A8D4-B0A4-4116-9F9D-990D428810A2}" destId="{DB00526A-E7B7-45D9-B371-6677361D7A49}" srcOrd="0" destOrd="0" presId="urn:microsoft.com/office/officeart/2005/8/layout/hList1"/>
    <dgm:cxn modelId="{D505AF0C-12CC-47F6-AAEC-5A54C3EE79E3}" type="presOf" srcId="{B36750F7-B5B8-45F1-8D2D-BC9605203CF9}" destId="{CC3CB5B8-77BC-4A55-B5B2-F18CFAAD5D9C}" srcOrd="0" destOrd="4" presId="urn:microsoft.com/office/officeart/2005/8/layout/hList1"/>
    <dgm:cxn modelId="{776A1387-A6F3-4726-A86A-F7A159040785}" type="presOf" srcId="{49D7C13A-1036-46AE-839C-E1522F6030E8}" destId="{CC3CB5B8-77BC-4A55-B5B2-F18CFAAD5D9C}" srcOrd="0" destOrd="6" presId="urn:microsoft.com/office/officeart/2005/8/layout/hList1"/>
    <dgm:cxn modelId="{5C3D3D10-7EE1-4D8D-AD6F-3DB4BB123BDE}" type="presParOf" srcId="{CAA97957-6C60-48FD-877C-BBBF0881A54E}" destId="{5D22E3B8-1467-489B-9C68-B3B95F037C2A}" srcOrd="0" destOrd="0" presId="urn:microsoft.com/office/officeart/2005/8/layout/hList1"/>
    <dgm:cxn modelId="{DB135909-96AB-4DE4-A065-3F6853A2F791}" type="presParOf" srcId="{5D22E3B8-1467-489B-9C68-B3B95F037C2A}" destId="{DB00526A-E7B7-45D9-B371-6677361D7A49}" srcOrd="0" destOrd="0" presId="urn:microsoft.com/office/officeart/2005/8/layout/hList1"/>
    <dgm:cxn modelId="{86BC8D92-46FE-4B8B-A3D0-E8CCB2AB4FDF}" type="presParOf" srcId="{5D22E3B8-1467-489B-9C68-B3B95F037C2A}" destId="{CC3CB5B8-77BC-4A55-B5B2-F18CFAAD5D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C97680-7F11-4DB5-B8C7-368D3C8B488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E023C2-E9A3-4E19-85B8-C8F8F633AEF1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Самопізнання</a:t>
          </a:r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самооцінка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827D7-EB2C-4D50-811A-F1C39ADAE483}" type="parTrans" cxnId="{43EE9B91-9C01-4812-9D2D-B89AB4A94755}">
      <dgm:prSet/>
      <dgm:spPr/>
      <dgm:t>
        <a:bodyPr/>
        <a:lstStyle/>
        <a:p>
          <a:endParaRPr lang="ru-RU"/>
        </a:p>
      </dgm:t>
    </dgm:pt>
    <dgm:pt modelId="{91BED450-E82D-4659-B897-C6452A5A87F5}" type="sibTrans" cxnId="{43EE9B91-9C01-4812-9D2D-B89AB4A94755}">
      <dgm:prSet/>
      <dgm:spPr/>
      <dgm:t>
        <a:bodyPr/>
        <a:lstStyle/>
        <a:p>
          <a:endParaRPr lang="ru-RU"/>
        </a:p>
      </dgm:t>
    </dgm:pt>
    <dgm:pt modelId="{62F75645-DBCE-49C0-B73A-D39EA1FEE966}">
      <dgm:prSet phldrT="[Текст]" custT="1"/>
      <dgm:spPr/>
      <dgm:t>
        <a:bodyPr/>
        <a:lstStyle/>
        <a:p>
          <a:r>
            <a:rPr lang="ru-RU" sz="2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Самовизначення</a:t>
          </a:r>
          <a:endParaRPr lang="ru-RU" sz="2300" dirty="0"/>
        </a:p>
      </dgm:t>
    </dgm:pt>
    <dgm:pt modelId="{9FDA5BD9-68EE-47CF-9D20-69659E83F76E}" type="parTrans" cxnId="{7A57DEE7-C8E1-4B5E-A5B6-DA66DA28CB2A}">
      <dgm:prSet/>
      <dgm:spPr/>
      <dgm:t>
        <a:bodyPr/>
        <a:lstStyle/>
        <a:p>
          <a:endParaRPr lang="ru-RU"/>
        </a:p>
      </dgm:t>
    </dgm:pt>
    <dgm:pt modelId="{C0F9CF9C-6952-4C50-B993-7CDDA1A16439}" type="sibTrans" cxnId="{7A57DEE7-C8E1-4B5E-A5B6-DA66DA28CB2A}">
      <dgm:prSet/>
      <dgm:spPr/>
      <dgm:t>
        <a:bodyPr/>
        <a:lstStyle/>
        <a:p>
          <a:endParaRPr lang="ru-RU"/>
        </a:p>
      </dgm:t>
    </dgm:pt>
    <dgm:pt modelId="{29D62800-CB7F-40E7-AE45-4A77BFFB106C}">
      <dgm:prSet phldrT="[Текст]" custT="1"/>
      <dgm:spPr/>
      <dgm:t>
        <a:bodyPr/>
        <a:lstStyle/>
        <a:p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Саморегуляція</a:t>
          </a:r>
          <a:endParaRPr lang="ru-RU" sz="2300" dirty="0"/>
        </a:p>
      </dgm:t>
    </dgm:pt>
    <dgm:pt modelId="{05ABE3F4-FB95-44F3-AB03-69E05F6AFADF}" type="parTrans" cxnId="{788EB169-CFE3-4ACF-A69C-36ABC87DE5C4}">
      <dgm:prSet/>
      <dgm:spPr/>
      <dgm:t>
        <a:bodyPr/>
        <a:lstStyle/>
        <a:p>
          <a:endParaRPr lang="ru-RU"/>
        </a:p>
      </dgm:t>
    </dgm:pt>
    <dgm:pt modelId="{31E57B94-3554-4082-9836-6D7F23F35CEA}" type="sibTrans" cxnId="{788EB169-CFE3-4ACF-A69C-36ABC87DE5C4}">
      <dgm:prSet/>
      <dgm:spPr/>
      <dgm:t>
        <a:bodyPr/>
        <a:lstStyle/>
        <a:p>
          <a:endParaRPr lang="ru-RU"/>
        </a:p>
      </dgm:t>
    </dgm:pt>
    <dgm:pt modelId="{0208286B-7961-4D12-8ED5-3F6FE50C5CA8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Самоосвіта</a:t>
          </a:r>
          <a:endParaRPr lang="ru-RU" sz="2300" dirty="0"/>
        </a:p>
      </dgm:t>
    </dgm:pt>
    <dgm:pt modelId="{05353BFF-E5C4-4332-BC26-16B563982175}" type="parTrans" cxnId="{E2333761-4DB6-4C8F-A5CB-43A3B7633020}">
      <dgm:prSet/>
      <dgm:spPr/>
      <dgm:t>
        <a:bodyPr/>
        <a:lstStyle/>
        <a:p>
          <a:endParaRPr lang="ru-RU"/>
        </a:p>
      </dgm:t>
    </dgm:pt>
    <dgm:pt modelId="{1EB9DC96-F17B-4A09-9994-8A2281F9A7E6}" type="sibTrans" cxnId="{E2333761-4DB6-4C8F-A5CB-43A3B7633020}">
      <dgm:prSet/>
      <dgm:spPr/>
      <dgm:t>
        <a:bodyPr/>
        <a:lstStyle/>
        <a:p>
          <a:endParaRPr lang="ru-RU"/>
        </a:p>
      </dgm:t>
    </dgm:pt>
    <dgm:pt modelId="{7A9051E7-1BC1-4EC7-B510-94FB77E69559}">
      <dgm:prSet phldrT="[Текст]" custT="1"/>
      <dgm:spPr/>
      <dgm:t>
        <a:bodyPr/>
        <a:lstStyle/>
        <a:p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Самовиховання</a:t>
          </a:r>
          <a:endParaRPr lang="ru-RU" sz="2800" dirty="0"/>
        </a:p>
      </dgm:t>
    </dgm:pt>
    <dgm:pt modelId="{93702A3A-E80E-43CA-80D2-B1869C9022EF}" type="parTrans" cxnId="{6CD8585B-A7A3-4522-8AD3-E4FB0E665DF3}">
      <dgm:prSet/>
      <dgm:spPr/>
      <dgm:t>
        <a:bodyPr/>
        <a:lstStyle/>
        <a:p>
          <a:endParaRPr lang="ru-RU"/>
        </a:p>
      </dgm:t>
    </dgm:pt>
    <dgm:pt modelId="{E065680F-3356-4A9A-9507-74C5765DDCBE}" type="sibTrans" cxnId="{6CD8585B-A7A3-4522-8AD3-E4FB0E665DF3}">
      <dgm:prSet/>
      <dgm:spPr/>
      <dgm:t>
        <a:bodyPr/>
        <a:lstStyle/>
        <a:p>
          <a:endParaRPr lang="ru-RU"/>
        </a:p>
      </dgm:t>
    </dgm:pt>
    <dgm:pt modelId="{2EC61829-A220-4AEF-B63D-4C932306B041}" type="pres">
      <dgm:prSet presAssocID="{FCC97680-7F11-4DB5-B8C7-368D3C8B48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FFFFEB6-5427-4607-9BBB-28EB22C95B63}" type="pres">
      <dgm:prSet presAssocID="{0AE023C2-E9A3-4E19-85B8-C8F8F633AE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DE08A-3844-4EB1-9021-719A73B18280}" type="pres">
      <dgm:prSet presAssocID="{91BED450-E82D-4659-B897-C6452A5A87F5}" presName="sibTrans" presStyleCnt="0"/>
      <dgm:spPr/>
    </dgm:pt>
    <dgm:pt modelId="{031CACB2-0F35-4190-90C2-20B959569470}" type="pres">
      <dgm:prSet presAssocID="{62F75645-DBCE-49C0-B73A-D39EA1FEE9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BE8CD-6C3C-40F4-A865-2EA85771E07E}" type="pres">
      <dgm:prSet presAssocID="{C0F9CF9C-6952-4C50-B993-7CDDA1A16439}" presName="sibTrans" presStyleCnt="0"/>
      <dgm:spPr/>
    </dgm:pt>
    <dgm:pt modelId="{AFA2D548-3F32-4EE3-A33D-28A9A03364D8}" type="pres">
      <dgm:prSet presAssocID="{29D62800-CB7F-40E7-AE45-4A77BFFB10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FC5DC-5225-4E2B-8CA4-6DF67E935759}" type="pres">
      <dgm:prSet presAssocID="{31E57B94-3554-4082-9836-6D7F23F35CEA}" presName="sibTrans" presStyleCnt="0"/>
      <dgm:spPr/>
    </dgm:pt>
    <dgm:pt modelId="{2BEED1A1-235B-44EC-B60E-8C92C8938149}" type="pres">
      <dgm:prSet presAssocID="{0208286B-7961-4D12-8ED5-3F6FE50C5C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E2372-5748-4593-B3BC-9960D9A7C56F}" type="pres">
      <dgm:prSet presAssocID="{1EB9DC96-F17B-4A09-9994-8A2281F9A7E6}" presName="sibTrans" presStyleCnt="0"/>
      <dgm:spPr/>
    </dgm:pt>
    <dgm:pt modelId="{D61FE775-710C-4709-B6ED-0EF39F8CF9B2}" type="pres">
      <dgm:prSet presAssocID="{7A9051E7-1BC1-4EC7-B510-94FB77E695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D8585B-A7A3-4522-8AD3-E4FB0E665DF3}" srcId="{FCC97680-7F11-4DB5-B8C7-368D3C8B4881}" destId="{7A9051E7-1BC1-4EC7-B510-94FB77E69559}" srcOrd="4" destOrd="0" parTransId="{93702A3A-E80E-43CA-80D2-B1869C9022EF}" sibTransId="{E065680F-3356-4A9A-9507-74C5765DDCBE}"/>
    <dgm:cxn modelId="{788EB169-CFE3-4ACF-A69C-36ABC87DE5C4}" srcId="{FCC97680-7F11-4DB5-B8C7-368D3C8B4881}" destId="{29D62800-CB7F-40E7-AE45-4A77BFFB106C}" srcOrd="2" destOrd="0" parTransId="{05ABE3F4-FB95-44F3-AB03-69E05F6AFADF}" sibTransId="{31E57B94-3554-4082-9836-6D7F23F35CEA}"/>
    <dgm:cxn modelId="{21883961-9584-4AEA-8CD0-0BA3C04B9492}" type="presOf" srcId="{0208286B-7961-4D12-8ED5-3F6FE50C5CA8}" destId="{2BEED1A1-235B-44EC-B60E-8C92C8938149}" srcOrd="0" destOrd="0" presId="urn:microsoft.com/office/officeart/2005/8/layout/default"/>
    <dgm:cxn modelId="{48CE96C0-9E9B-44E2-8665-EA2BDF6C7DF5}" type="presOf" srcId="{FCC97680-7F11-4DB5-B8C7-368D3C8B4881}" destId="{2EC61829-A220-4AEF-B63D-4C932306B041}" srcOrd="0" destOrd="0" presId="urn:microsoft.com/office/officeart/2005/8/layout/default"/>
    <dgm:cxn modelId="{E2333761-4DB6-4C8F-A5CB-43A3B7633020}" srcId="{FCC97680-7F11-4DB5-B8C7-368D3C8B4881}" destId="{0208286B-7961-4D12-8ED5-3F6FE50C5CA8}" srcOrd="3" destOrd="0" parTransId="{05353BFF-E5C4-4332-BC26-16B563982175}" sibTransId="{1EB9DC96-F17B-4A09-9994-8A2281F9A7E6}"/>
    <dgm:cxn modelId="{7A57DEE7-C8E1-4B5E-A5B6-DA66DA28CB2A}" srcId="{FCC97680-7F11-4DB5-B8C7-368D3C8B4881}" destId="{62F75645-DBCE-49C0-B73A-D39EA1FEE966}" srcOrd="1" destOrd="0" parTransId="{9FDA5BD9-68EE-47CF-9D20-69659E83F76E}" sibTransId="{C0F9CF9C-6952-4C50-B993-7CDDA1A16439}"/>
    <dgm:cxn modelId="{E4F35E9E-F2F4-492E-AA02-40794531B082}" type="presOf" srcId="{62F75645-DBCE-49C0-B73A-D39EA1FEE966}" destId="{031CACB2-0F35-4190-90C2-20B959569470}" srcOrd="0" destOrd="0" presId="urn:microsoft.com/office/officeart/2005/8/layout/default"/>
    <dgm:cxn modelId="{ADAEB37E-EAC0-4575-9950-4BC398C2BD7A}" type="presOf" srcId="{0AE023C2-E9A3-4E19-85B8-C8F8F633AEF1}" destId="{5FFFFEB6-5427-4607-9BBB-28EB22C95B63}" srcOrd="0" destOrd="0" presId="urn:microsoft.com/office/officeart/2005/8/layout/default"/>
    <dgm:cxn modelId="{43EE9B91-9C01-4812-9D2D-B89AB4A94755}" srcId="{FCC97680-7F11-4DB5-B8C7-368D3C8B4881}" destId="{0AE023C2-E9A3-4E19-85B8-C8F8F633AEF1}" srcOrd="0" destOrd="0" parTransId="{C3D827D7-EB2C-4D50-811A-F1C39ADAE483}" sibTransId="{91BED450-E82D-4659-B897-C6452A5A87F5}"/>
    <dgm:cxn modelId="{60148E3F-133C-44FF-8962-9C18D4A03D3A}" type="presOf" srcId="{7A9051E7-1BC1-4EC7-B510-94FB77E69559}" destId="{D61FE775-710C-4709-B6ED-0EF39F8CF9B2}" srcOrd="0" destOrd="0" presId="urn:microsoft.com/office/officeart/2005/8/layout/default"/>
    <dgm:cxn modelId="{DA27EF52-0AEB-4CBA-B055-BD8CDC4E68BE}" type="presOf" srcId="{29D62800-CB7F-40E7-AE45-4A77BFFB106C}" destId="{AFA2D548-3F32-4EE3-A33D-28A9A03364D8}" srcOrd="0" destOrd="0" presId="urn:microsoft.com/office/officeart/2005/8/layout/default"/>
    <dgm:cxn modelId="{6C362578-275E-4266-B83F-3ED92E1CC3E1}" type="presParOf" srcId="{2EC61829-A220-4AEF-B63D-4C932306B041}" destId="{5FFFFEB6-5427-4607-9BBB-28EB22C95B63}" srcOrd="0" destOrd="0" presId="urn:microsoft.com/office/officeart/2005/8/layout/default"/>
    <dgm:cxn modelId="{400DFDBA-F482-4B82-B457-A3161F717FBD}" type="presParOf" srcId="{2EC61829-A220-4AEF-B63D-4C932306B041}" destId="{5FFDE08A-3844-4EB1-9021-719A73B18280}" srcOrd="1" destOrd="0" presId="urn:microsoft.com/office/officeart/2005/8/layout/default"/>
    <dgm:cxn modelId="{D25360AE-1474-4675-8A72-FD5869BFA9E7}" type="presParOf" srcId="{2EC61829-A220-4AEF-B63D-4C932306B041}" destId="{031CACB2-0F35-4190-90C2-20B959569470}" srcOrd="2" destOrd="0" presId="urn:microsoft.com/office/officeart/2005/8/layout/default"/>
    <dgm:cxn modelId="{854959D1-B5E5-4607-B767-2E77AE8964A3}" type="presParOf" srcId="{2EC61829-A220-4AEF-B63D-4C932306B041}" destId="{B35BE8CD-6C3C-40F4-A865-2EA85771E07E}" srcOrd="3" destOrd="0" presId="urn:microsoft.com/office/officeart/2005/8/layout/default"/>
    <dgm:cxn modelId="{C0AA2BBB-4069-40A0-9C7E-9A5B1D5191F3}" type="presParOf" srcId="{2EC61829-A220-4AEF-B63D-4C932306B041}" destId="{AFA2D548-3F32-4EE3-A33D-28A9A03364D8}" srcOrd="4" destOrd="0" presId="urn:microsoft.com/office/officeart/2005/8/layout/default"/>
    <dgm:cxn modelId="{50C9B655-CF9E-4E3B-BE74-9E7D25B70002}" type="presParOf" srcId="{2EC61829-A220-4AEF-B63D-4C932306B041}" destId="{3DDFC5DC-5225-4E2B-8CA4-6DF67E935759}" srcOrd="5" destOrd="0" presId="urn:microsoft.com/office/officeart/2005/8/layout/default"/>
    <dgm:cxn modelId="{8075EC0A-1F43-4EEE-9547-F2D38C15F7A0}" type="presParOf" srcId="{2EC61829-A220-4AEF-B63D-4C932306B041}" destId="{2BEED1A1-235B-44EC-B60E-8C92C8938149}" srcOrd="6" destOrd="0" presId="urn:microsoft.com/office/officeart/2005/8/layout/default"/>
    <dgm:cxn modelId="{5BF29520-FB8F-4EB0-A2FB-8CE58FB61B1E}" type="presParOf" srcId="{2EC61829-A220-4AEF-B63D-4C932306B041}" destId="{829E2372-5748-4593-B3BC-9960D9A7C56F}" srcOrd="7" destOrd="0" presId="urn:microsoft.com/office/officeart/2005/8/layout/default"/>
    <dgm:cxn modelId="{1EA067FF-C725-4E77-9CD5-BAEB2491C39A}" type="presParOf" srcId="{2EC61829-A220-4AEF-B63D-4C932306B041}" destId="{D61FE775-710C-4709-B6ED-0EF39F8CF9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81F55D-DCE9-4EBB-990E-11B59E03407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45F2BC-156F-460A-AD53-73F85EEF6FCB}">
      <dgm:prSet phldrT="[Текст]" custT="1"/>
      <dgm:spPr/>
      <dgm:t>
        <a:bodyPr/>
        <a:lstStyle/>
        <a:p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інтереси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ru-RU" sz="1400" dirty="0" smtClean="0"/>
            <a:t> </a:t>
          </a:r>
          <a:endParaRPr lang="ru-RU" sz="1400" dirty="0"/>
        </a:p>
      </dgm:t>
    </dgm:pt>
    <dgm:pt modelId="{64F1D27C-3FA8-4B7C-A923-6DA19D415EA8}" type="parTrans" cxnId="{9E1E64DB-B49C-440C-967F-9A15EF7931FF}">
      <dgm:prSet/>
      <dgm:spPr/>
      <dgm:t>
        <a:bodyPr/>
        <a:lstStyle/>
        <a:p>
          <a:endParaRPr lang="ru-RU"/>
        </a:p>
      </dgm:t>
    </dgm:pt>
    <dgm:pt modelId="{DF2FD77B-A39D-463B-A4F2-3797BF33CA59}" type="sibTrans" cxnId="{9E1E64DB-B49C-440C-967F-9A15EF7931FF}">
      <dgm:prSet/>
      <dgm:spPr/>
      <dgm:t>
        <a:bodyPr/>
        <a:lstStyle/>
        <a:p>
          <a:endParaRPr lang="ru-RU"/>
        </a:p>
      </dgm:t>
    </dgm:pt>
    <dgm:pt modelId="{CDD0DFEE-B7F2-4A64-AFF6-C0739530295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те, що ви цінуєте, у що вірите; 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D892D-9B04-4166-8E45-434DB1ADC18B}" type="parTrans" cxnId="{EC1A68D7-555E-4A47-A9D8-B17D06477A1C}">
      <dgm:prSet/>
      <dgm:spPr/>
      <dgm:t>
        <a:bodyPr/>
        <a:lstStyle/>
        <a:p>
          <a:endParaRPr lang="ru-RU"/>
        </a:p>
      </dgm:t>
    </dgm:pt>
    <dgm:pt modelId="{0AE1DC4B-EAF5-4518-8606-2229D7A9DDC7}" type="sibTrans" cxnId="{EC1A68D7-555E-4A47-A9D8-B17D06477A1C}">
      <dgm:prSet/>
      <dgm:spPr/>
      <dgm:t>
        <a:bodyPr/>
        <a:lstStyle/>
        <a:p>
          <a:endParaRPr lang="ru-RU"/>
        </a:p>
      </dgm:t>
    </dgm:pt>
    <dgm:pt modelId="{0D2CB6A0-A0F9-4AD8-B56C-30338356E4DF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1B0EC-7084-479A-8912-479FEA22E74E}" type="parTrans" cxnId="{BFB2F3F1-B99D-4353-8E0B-C858E9104E1E}">
      <dgm:prSet/>
      <dgm:spPr/>
      <dgm:t>
        <a:bodyPr/>
        <a:lstStyle/>
        <a:p>
          <a:endParaRPr lang="ru-RU"/>
        </a:p>
      </dgm:t>
    </dgm:pt>
    <dgm:pt modelId="{F0A66DC0-25F9-4F2F-BD21-C9338E326A3A}" type="sibTrans" cxnId="{BFB2F3F1-B99D-4353-8E0B-C858E9104E1E}">
      <dgm:prSet/>
      <dgm:spPr/>
      <dgm:t>
        <a:bodyPr/>
        <a:lstStyle/>
        <a:p>
          <a:endParaRPr lang="ru-RU"/>
        </a:p>
      </dgm:t>
    </dgm:pt>
    <dgm:pt modelId="{03D6220A-5F89-4068-9AE7-EF9EE3CF5C43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 цілі і плани;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FDACB-B3F5-4589-9D35-90E7F191A42F}" type="parTrans" cxnId="{86CC6C9A-B3D5-4D1F-80CC-3679F849650F}">
      <dgm:prSet/>
      <dgm:spPr/>
      <dgm:t>
        <a:bodyPr/>
        <a:lstStyle/>
        <a:p>
          <a:endParaRPr lang="ru-RU"/>
        </a:p>
      </dgm:t>
    </dgm:pt>
    <dgm:pt modelId="{CB2431A7-AB38-47EF-B84D-188E8BA1E041}" type="sibTrans" cxnId="{86CC6C9A-B3D5-4D1F-80CC-3679F849650F}">
      <dgm:prSet/>
      <dgm:spPr/>
      <dgm:t>
        <a:bodyPr/>
        <a:lstStyle/>
        <a:p>
          <a:endParaRPr lang="ru-RU"/>
        </a:p>
      </dgm:t>
    </dgm:pt>
    <dgm:pt modelId="{0F65691B-BD1D-4234-8032-8BF82138B2A5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уподобання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любите 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чого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любите); 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9580C-CBE1-4728-9E17-FC0E0F1B9807}" type="parTrans" cxnId="{AECE2992-4D82-4816-A647-3FBB77F2C093}">
      <dgm:prSet/>
      <dgm:spPr/>
      <dgm:t>
        <a:bodyPr/>
        <a:lstStyle/>
        <a:p>
          <a:endParaRPr lang="ru-RU"/>
        </a:p>
      </dgm:t>
    </dgm:pt>
    <dgm:pt modelId="{42B36E65-4E1B-41A0-ADCC-422A85018DB9}" type="sibTrans" cxnId="{AECE2992-4D82-4816-A647-3FBB77F2C093}">
      <dgm:prSet/>
      <dgm:spPr/>
      <dgm:t>
        <a:bodyPr/>
        <a:lstStyle/>
        <a:p>
          <a:endParaRPr lang="ru-RU"/>
        </a:p>
      </dgm:t>
    </dgm:pt>
    <dgm:pt modelId="{6D9427A0-0FB8-45A6-A8CE-CA47F0A3C964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 таланти і здібності;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CEA32-7349-4B5F-B091-630ECCFE3D6C}" type="parTrans" cxnId="{E0D4E58A-31B3-4F9B-B7B6-629C6B76B4EF}">
      <dgm:prSet/>
      <dgm:spPr/>
      <dgm:t>
        <a:bodyPr/>
        <a:lstStyle/>
        <a:p>
          <a:endParaRPr lang="ru-RU"/>
        </a:p>
      </dgm:t>
    </dgm:pt>
    <dgm:pt modelId="{52D7F17C-BD4F-45D9-B51B-2B794F5532FF}" type="sibTrans" cxnId="{E0D4E58A-31B3-4F9B-B7B6-629C6B76B4EF}">
      <dgm:prSet/>
      <dgm:spPr/>
      <dgm:t>
        <a:bodyPr/>
        <a:lstStyle/>
        <a:p>
          <a:endParaRPr lang="ru-RU"/>
        </a:p>
      </dgm:t>
    </dgm:pt>
    <dgm:pt modelId="{0619A25D-008D-47BF-926A-43245D97D520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 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55F8D-BA11-4683-90E9-7B2C9854E715}" type="parTrans" cxnId="{E23A76C2-392F-4E44-9FA3-3D465157E904}">
      <dgm:prSet/>
      <dgm:spPr/>
      <dgm:t>
        <a:bodyPr/>
        <a:lstStyle/>
        <a:p>
          <a:endParaRPr lang="ru-RU"/>
        </a:p>
      </dgm:t>
    </dgm:pt>
    <dgm:pt modelId="{DE4D4A05-F942-417F-8C99-42C994DEC16E}" type="sibTrans" cxnId="{E23A76C2-392F-4E44-9FA3-3D465157E904}">
      <dgm:prSet/>
      <dgm:spPr/>
      <dgm:t>
        <a:bodyPr/>
        <a:lstStyle/>
        <a:p>
          <a:endParaRPr lang="ru-RU"/>
        </a:p>
      </dgm:t>
    </dgm:pt>
    <dgm:pt modelId="{7C2BD748-9DD2-4D6A-AE12-2C674A1CCF19}" type="pres">
      <dgm:prSet presAssocID="{E981F55D-DCE9-4EBB-990E-11B59E0340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9F7DE7F-38B7-460A-8C86-81203C20DBF3}" type="pres">
      <dgm:prSet presAssocID="{4A45F2BC-156F-460A-AD53-73F85EEF6FCB}" presName="parentLin" presStyleCnt="0"/>
      <dgm:spPr/>
    </dgm:pt>
    <dgm:pt modelId="{8B73967E-0751-4AA0-95C2-46C974C634B4}" type="pres">
      <dgm:prSet presAssocID="{4A45F2BC-156F-460A-AD53-73F85EEF6FCB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6742F67F-3664-48A3-98B8-3CAAF78538B0}" type="pres">
      <dgm:prSet presAssocID="{4A45F2BC-156F-460A-AD53-73F85EEF6FC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6CF9E-1348-45DC-BEA0-973427AD5588}" type="pres">
      <dgm:prSet presAssocID="{4A45F2BC-156F-460A-AD53-73F85EEF6FCB}" presName="negativeSpace" presStyleCnt="0"/>
      <dgm:spPr/>
    </dgm:pt>
    <dgm:pt modelId="{616BAD0C-CD3D-41B8-80DC-898A614F61DA}" type="pres">
      <dgm:prSet presAssocID="{4A45F2BC-156F-460A-AD53-73F85EEF6FCB}" presName="childText" presStyleLbl="conFgAcc1" presStyleIdx="0" presStyleCnt="7">
        <dgm:presLayoutVars>
          <dgm:bulletEnabled val="1"/>
        </dgm:presLayoutVars>
      </dgm:prSet>
      <dgm:spPr/>
    </dgm:pt>
    <dgm:pt modelId="{E762F99C-9DCC-475E-9402-71565FFBA2EB}" type="pres">
      <dgm:prSet presAssocID="{DF2FD77B-A39D-463B-A4F2-3797BF33CA59}" presName="spaceBetweenRectangles" presStyleCnt="0"/>
      <dgm:spPr/>
    </dgm:pt>
    <dgm:pt modelId="{9458C487-2085-4248-81C3-4121461D5D9B}" type="pres">
      <dgm:prSet presAssocID="{03D6220A-5F89-4068-9AE7-EF9EE3CF5C43}" presName="parentLin" presStyleCnt="0"/>
      <dgm:spPr/>
    </dgm:pt>
    <dgm:pt modelId="{1591A228-3C8F-4DF5-A966-160CC6D71900}" type="pres">
      <dgm:prSet presAssocID="{03D6220A-5F89-4068-9AE7-EF9EE3CF5C43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05F1D279-77B9-42E5-9125-71E103AD502B}" type="pres">
      <dgm:prSet presAssocID="{03D6220A-5F89-4068-9AE7-EF9EE3CF5C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F5652-EBC0-45B9-91E4-8BF2529003D8}" type="pres">
      <dgm:prSet presAssocID="{03D6220A-5F89-4068-9AE7-EF9EE3CF5C43}" presName="negativeSpace" presStyleCnt="0"/>
      <dgm:spPr/>
    </dgm:pt>
    <dgm:pt modelId="{D64B359D-A8A5-4CD3-92B7-885CD91AD927}" type="pres">
      <dgm:prSet presAssocID="{03D6220A-5F89-4068-9AE7-EF9EE3CF5C43}" presName="childText" presStyleLbl="conFgAcc1" presStyleIdx="1" presStyleCnt="7">
        <dgm:presLayoutVars>
          <dgm:bulletEnabled val="1"/>
        </dgm:presLayoutVars>
      </dgm:prSet>
      <dgm:spPr/>
    </dgm:pt>
    <dgm:pt modelId="{A9770CC1-783F-4F70-8282-2E1DECCE9F50}" type="pres">
      <dgm:prSet presAssocID="{CB2431A7-AB38-47EF-B84D-188E8BA1E041}" presName="spaceBetweenRectangles" presStyleCnt="0"/>
      <dgm:spPr/>
    </dgm:pt>
    <dgm:pt modelId="{E5785F44-C675-4A86-BCF6-0C678327ABFD}" type="pres">
      <dgm:prSet presAssocID="{0F65691B-BD1D-4234-8032-8BF82138B2A5}" presName="parentLin" presStyleCnt="0"/>
      <dgm:spPr/>
    </dgm:pt>
    <dgm:pt modelId="{A793882F-7AF6-4B1B-9E85-F20E3434A203}" type="pres">
      <dgm:prSet presAssocID="{0F65691B-BD1D-4234-8032-8BF82138B2A5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EB078B1B-D14A-415F-BF27-60B59805D263}" type="pres">
      <dgm:prSet presAssocID="{0F65691B-BD1D-4234-8032-8BF82138B2A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E9CB1-C90D-4B8A-99A7-27E2E5236F73}" type="pres">
      <dgm:prSet presAssocID="{0F65691B-BD1D-4234-8032-8BF82138B2A5}" presName="negativeSpace" presStyleCnt="0"/>
      <dgm:spPr/>
    </dgm:pt>
    <dgm:pt modelId="{935CB6FA-CEE6-4773-88D5-C023D065EFB0}" type="pres">
      <dgm:prSet presAssocID="{0F65691B-BD1D-4234-8032-8BF82138B2A5}" presName="childText" presStyleLbl="conFgAcc1" presStyleIdx="2" presStyleCnt="7">
        <dgm:presLayoutVars>
          <dgm:bulletEnabled val="1"/>
        </dgm:presLayoutVars>
      </dgm:prSet>
      <dgm:spPr/>
    </dgm:pt>
    <dgm:pt modelId="{8B382E3F-854B-4CE4-8248-53ABB95C17DB}" type="pres">
      <dgm:prSet presAssocID="{42B36E65-4E1B-41A0-ADCC-422A85018DB9}" presName="spaceBetweenRectangles" presStyleCnt="0"/>
      <dgm:spPr/>
    </dgm:pt>
    <dgm:pt modelId="{691EB35D-C54F-42FF-9D08-50D38CE12815}" type="pres">
      <dgm:prSet presAssocID="{6D9427A0-0FB8-45A6-A8CE-CA47F0A3C964}" presName="parentLin" presStyleCnt="0"/>
      <dgm:spPr/>
    </dgm:pt>
    <dgm:pt modelId="{F23A48A8-2C68-4E0E-B7D8-24371E639768}" type="pres">
      <dgm:prSet presAssocID="{6D9427A0-0FB8-45A6-A8CE-CA47F0A3C964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F3AAFAAE-6DA5-4160-9D68-3DB4AE3F5942}" type="pres">
      <dgm:prSet presAssocID="{6D9427A0-0FB8-45A6-A8CE-CA47F0A3C96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172E7-A90B-47B6-9A23-DE8DBB72DB3E}" type="pres">
      <dgm:prSet presAssocID="{6D9427A0-0FB8-45A6-A8CE-CA47F0A3C964}" presName="negativeSpace" presStyleCnt="0"/>
      <dgm:spPr/>
    </dgm:pt>
    <dgm:pt modelId="{F5B72FCE-9235-4F96-AEBB-57019AD84C64}" type="pres">
      <dgm:prSet presAssocID="{6D9427A0-0FB8-45A6-A8CE-CA47F0A3C964}" presName="childText" presStyleLbl="conFgAcc1" presStyleIdx="3" presStyleCnt="7">
        <dgm:presLayoutVars>
          <dgm:bulletEnabled val="1"/>
        </dgm:presLayoutVars>
      </dgm:prSet>
      <dgm:spPr/>
    </dgm:pt>
    <dgm:pt modelId="{9A967CC0-ECA6-4F6D-B42E-DFF5CFA5DC4B}" type="pres">
      <dgm:prSet presAssocID="{52D7F17C-BD4F-45D9-B51B-2B794F5532FF}" presName="spaceBetweenRectangles" presStyleCnt="0"/>
      <dgm:spPr/>
    </dgm:pt>
    <dgm:pt modelId="{4D112642-5B58-4BFF-B58F-8C0CDE5A29EC}" type="pres">
      <dgm:prSet presAssocID="{0619A25D-008D-47BF-926A-43245D97D520}" presName="parentLin" presStyleCnt="0"/>
      <dgm:spPr/>
    </dgm:pt>
    <dgm:pt modelId="{79496857-AE71-45BF-B014-1C2185BA31A4}" type="pres">
      <dgm:prSet presAssocID="{0619A25D-008D-47BF-926A-43245D97D520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713D986C-6E5C-4373-956B-EBF15A0F39BB}" type="pres">
      <dgm:prSet presAssocID="{0619A25D-008D-47BF-926A-43245D97D52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81259-4618-40B2-AC45-AA6EFFEADBB5}" type="pres">
      <dgm:prSet presAssocID="{0619A25D-008D-47BF-926A-43245D97D520}" presName="negativeSpace" presStyleCnt="0"/>
      <dgm:spPr/>
    </dgm:pt>
    <dgm:pt modelId="{4F917003-98FA-4DF2-A687-06449441E919}" type="pres">
      <dgm:prSet presAssocID="{0619A25D-008D-47BF-926A-43245D97D520}" presName="childText" presStyleLbl="conFgAcc1" presStyleIdx="4" presStyleCnt="7">
        <dgm:presLayoutVars>
          <dgm:bulletEnabled val="1"/>
        </dgm:presLayoutVars>
      </dgm:prSet>
      <dgm:spPr/>
    </dgm:pt>
    <dgm:pt modelId="{AFC23F78-7841-437A-AA58-C1E7FE55AB5F}" type="pres">
      <dgm:prSet presAssocID="{DE4D4A05-F942-417F-8C99-42C994DEC16E}" presName="spaceBetweenRectangles" presStyleCnt="0"/>
      <dgm:spPr/>
    </dgm:pt>
    <dgm:pt modelId="{502E60F5-41DF-4E56-A863-A15314ACD525}" type="pres">
      <dgm:prSet presAssocID="{CDD0DFEE-B7F2-4A64-AFF6-C07395302958}" presName="parentLin" presStyleCnt="0"/>
      <dgm:spPr/>
    </dgm:pt>
    <dgm:pt modelId="{B26F619E-F61E-4BFE-AD4E-089CC3FB9048}" type="pres">
      <dgm:prSet presAssocID="{CDD0DFEE-B7F2-4A64-AFF6-C07395302958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9C39C341-9618-483F-9E90-210AA686BD2A}" type="pres">
      <dgm:prSet presAssocID="{CDD0DFEE-B7F2-4A64-AFF6-C0739530295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0010E-0C01-452D-A42F-E8C631364753}" type="pres">
      <dgm:prSet presAssocID="{CDD0DFEE-B7F2-4A64-AFF6-C07395302958}" presName="negativeSpace" presStyleCnt="0"/>
      <dgm:spPr/>
    </dgm:pt>
    <dgm:pt modelId="{D11217CC-9FB5-4892-B5B3-1A8C42915665}" type="pres">
      <dgm:prSet presAssocID="{CDD0DFEE-B7F2-4A64-AFF6-C07395302958}" presName="childText" presStyleLbl="conFgAcc1" presStyleIdx="5" presStyleCnt="7">
        <dgm:presLayoutVars>
          <dgm:bulletEnabled val="1"/>
        </dgm:presLayoutVars>
      </dgm:prSet>
      <dgm:spPr/>
    </dgm:pt>
    <dgm:pt modelId="{1FA4108C-D469-415C-A923-F5A29A975DAA}" type="pres">
      <dgm:prSet presAssocID="{0AE1DC4B-EAF5-4518-8606-2229D7A9DDC7}" presName="spaceBetweenRectangles" presStyleCnt="0"/>
      <dgm:spPr/>
    </dgm:pt>
    <dgm:pt modelId="{115A187C-5807-4437-AF88-FDD66464B708}" type="pres">
      <dgm:prSet presAssocID="{0D2CB6A0-A0F9-4AD8-B56C-30338356E4DF}" presName="parentLin" presStyleCnt="0"/>
      <dgm:spPr/>
    </dgm:pt>
    <dgm:pt modelId="{4A38D718-4753-4773-90E3-C1F4E876C3E1}" type="pres">
      <dgm:prSet presAssocID="{0D2CB6A0-A0F9-4AD8-B56C-30338356E4DF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00F63BD0-84CC-48C1-B35E-7671C8B9B7AB}" type="pres">
      <dgm:prSet presAssocID="{0D2CB6A0-A0F9-4AD8-B56C-30338356E4D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71EF0-E9EB-488F-8567-5604B2BB406C}" type="pres">
      <dgm:prSet presAssocID="{0D2CB6A0-A0F9-4AD8-B56C-30338356E4DF}" presName="negativeSpace" presStyleCnt="0"/>
      <dgm:spPr/>
    </dgm:pt>
    <dgm:pt modelId="{4D80F565-E5CA-422F-BB83-88301BDA6598}" type="pres">
      <dgm:prSet presAssocID="{0D2CB6A0-A0F9-4AD8-B56C-30338356E4D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ED36B53-03C5-4CF9-B0EE-CC2F7DA86113}" type="presOf" srcId="{0F65691B-BD1D-4234-8032-8BF82138B2A5}" destId="{EB078B1B-D14A-415F-BF27-60B59805D263}" srcOrd="1" destOrd="0" presId="urn:microsoft.com/office/officeart/2005/8/layout/list1"/>
    <dgm:cxn modelId="{BFB2F3F1-B99D-4353-8E0B-C858E9104E1E}" srcId="{E981F55D-DCE9-4EBB-990E-11B59E03407A}" destId="{0D2CB6A0-A0F9-4AD8-B56C-30338356E4DF}" srcOrd="6" destOrd="0" parTransId="{9A51B0EC-7084-479A-8912-479FEA22E74E}" sibTransId="{F0A66DC0-25F9-4F2F-BD21-C9338E326A3A}"/>
    <dgm:cxn modelId="{0274F439-7EFA-4270-A8F5-F5EB0CBA1CF8}" type="presOf" srcId="{0F65691B-BD1D-4234-8032-8BF82138B2A5}" destId="{A793882F-7AF6-4B1B-9E85-F20E3434A203}" srcOrd="0" destOrd="0" presId="urn:microsoft.com/office/officeart/2005/8/layout/list1"/>
    <dgm:cxn modelId="{E23A76C2-392F-4E44-9FA3-3D465157E904}" srcId="{E981F55D-DCE9-4EBB-990E-11B59E03407A}" destId="{0619A25D-008D-47BF-926A-43245D97D520}" srcOrd="4" destOrd="0" parTransId="{9E555F8D-BA11-4683-90E9-7B2C9854E715}" sibTransId="{DE4D4A05-F942-417F-8C99-42C994DEC16E}"/>
    <dgm:cxn modelId="{0BC8091D-D19C-40EC-B01C-252506D63A86}" type="presOf" srcId="{6D9427A0-0FB8-45A6-A8CE-CA47F0A3C964}" destId="{F23A48A8-2C68-4E0E-B7D8-24371E639768}" srcOrd="0" destOrd="0" presId="urn:microsoft.com/office/officeart/2005/8/layout/list1"/>
    <dgm:cxn modelId="{4C1084B9-C21C-4786-96FC-AA6D66BAC975}" type="presOf" srcId="{6D9427A0-0FB8-45A6-A8CE-CA47F0A3C964}" destId="{F3AAFAAE-6DA5-4160-9D68-3DB4AE3F5942}" srcOrd="1" destOrd="0" presId="urn:microsoft.com/office/officeart/2005/8/layout/list1"/>
    <dgm:cxn modelId="{C6B34E89-CB25-4D2D-BF8A-E66AC4AFB3D0}" type="presOf" srcId="{0619A25D-008D-47BF-926A-43245D97D520}" destId="{713D986C-6E5C-4373-956B-EBF15A0F39BB}" srcOrd="1" destOrd="0" presId="urn:microsoft.com/office/officeart/2005/8/layout/list1"/>
    <dgm:cxn modelId="{E58DDD73-15A9-4ECA-AC31-242DD0FAB7CD}" type="presOf" srcId="{E981F55D-DCE9-4EBB-990E-11B59E03407A}" destId="{7C2BD748-9DD2-4D6A-AE12-2C674A1CCF19}" srcOrd="0" destOrd="0" presId="urn:microsoft.com/office/officeart/2005/8/layout/list1"/>
    <dgm:cxn modelId="{217E6DA1-1B2C-46CD-AE97-C9C3E0DB8BE6}" type="presOf" srcId="{0D2CB6A0-A0F9-4AD8-B56C-30338356E4DF}" destId="{4A38D718-4753-4773-90E3-C1F4E876C3E1}" srcOrd="0" destOrd="0" presId="urn:microsoft.com/office/officeart/2005/8/layout/list1"/>
    <dgm:cxn modelId="{30003A10-1D2C-4C6E-981B-77176A1E9E20}" type="presOf" srcId="{0619A25D-008D-47BF-926A-43245D97D520}" destId="{79496857-AE71-45BF-B014-1C2185BA31A4}" srcOrd="0" destOrd="0" presId="urn:microsoft.com/office/officeart/2005/8/layout/list1"/>
    <dgm:cxn modelId="{E0D4E58A-31B3-4F9B-B7B6-629C6B76B4EF}" srcId="{E981F55D-DCE9-4EBB-990E-11B59E03407A}" destId="{6D9427A0-0FB8-45A6-A8CE-CA47F0A3C964}" srcOrd="3" destOrd="0" parTransId="{913CEA32-7349-4B5F-B091-630ECCFE3D6C}" sibTransId="{52D7F17C-BD4F-45D9-B51B-2B794F5532FF}"/>
    <dgm:cxn modelId="{86CC6C9A-B3D5-4D1F-80CC-3679F849650F}" srcId="{E981F55D-DCE9-4EBB-990E-11B59E03407A}" destId="{03D6220A-5F89-4068-9AE7-EF9EE3CF5C43}" srcOrd="1" destOrd="0" parTransId="{C5FFDACB-B3F5-4589-9D35-90E7F191A42F}" sibTransId="{CB2431A7-AB38-47EF-B84D-188E8BA1E041}"/>
    <dgm:cxn modelId="{B29BF444-7D00-45C2-ADE8-759A9A20C7A9}" type="presOf" srcId="{03D6220A-5F89-4068-9AE7-EF9EE3CF5C43}" destId="{05F1D279-77B9-42E5-9125-71E103AD502B}" srcOrd="1" destOrd="0" presId="urn:microsoft.com/office/officeart/2005/8/layout/list1"/>
    <dgm:cxn modelId="{ABF52A9E-ADE2-40D9-BD6C-A45F96D9B312}" type="presOf" srcId="{CDD0DFEE-B7F2-4A64-AFF6-C07395302958}" destId="{B26F619E-F61E-4BFE-AD4E-089CC3FB9048}" srcOrd="0" destOrd="0" presId="urn:microsoft.com/office/officeart/2005/8/layout/list1"/>
    <dgm:cxn modelId="{2D2694C1-E42E-4D2D-9E5C-CC3A67571785}" type="presOf" srcId="{4A45F2BC-156F-460A-AD53-73F85EEF6FCB}" destId="{6742F67F-3664-48A3-98B8-3CAAF78538B0}" srcOrd="1" destOrd="0" presId="urn:microsoft.com/office/officeart/2005/8/layout/list1"/>
    <dgm:cxn modelId="{AECE2992-4D82-4816-A647-3FBB77F2C093}" srcId="{E981F55D-DCE9-4EBB-990E-11B59E03407A}" destId="{0F65691B-BD1D-4234-8032-8BF82138B2A5}" srcOrd="2" destOrd="0" parTransId="{1979580C-CBE1-4728-9E17-FC0E0F1B9807}" sibTransId="{42B36E65-4E1B-41A0-ADCC-422A85018DB9}"/>
    <dgm:cxn modelId="{C7F5360C-957B-4722-B08C-0A1B237456BA}" type="presOf" srcId="{4A45F2BC-156F-460A-AD53-73F85EEF6FCB}" destId="{8B73967E-0751-4AA0-95C2-46C974C634B4}" srcOrd="0" destOrd="0" presId="urn:microsoft.com/office/officeart/2005/8/layout/list1"/>
    <dgm:cxn modelId="{0DC7A084-A43B-4E8D-8D77-DD80D0A46F3F}" type="presOf" srcId="{CDD0DFEE-B7F2-4A64-AFF6-C07395302958}" destId="{9C39C341-9618-483F-9E90-210AA686BD2A}" srcOrd="1" destOrd="0" presId="urn:microsoft.com/office/officeart/2005/8/layout/list1"/>
    <dgm:cxn modelId="{03EE904E-9568-40B0-A5BF-ADFEE5C67C39}" type="presOf" srcId="{0D2CB6A0-A0F9-4AD8-B56C-30338356E4DF}" destId="{00F63BD0-84CC-48C1-B35E-7671C8B9B7AB}" srcOrd="1" destOrd="0" presId="urn:microsoft.com/office/officeart/2005/8/layout/list1"/>
    <dgm:cxn modelId="{D0B2909B-58BF-4ECF-A51C-E7E323FA6E1D}" type="presOf" srcId="{03D6220A-5F89-4068-9AE7-EF9EE3CF5C43}" destId="{1591A228-3C8F-4DF5-A966-160CC6D71900}" srcOrd="0" destOrd="0" presId="urn:microsoft.com/office/officeart/2005/8/layout/list1"/>
    <dgm:cxn modelId="{EC1A68D7-555E-4A47-A9D8-B17D06477A1C}" srcId="{E981F55D-DCE9-4EBB-990E-11B59E03407A}" destId="{CDD0DFEE-B7F2-4A64-AFF6-C07395302958}" srcOrd="5" destOrd="0" parTransId="{57AD892D-9B04-4166-8E45-434DB1ADC18B}" sibTransId="{0AE1DC4B-EAF5-4518-8606-2229D7A9DDC7}"/>
    <dgm:cxn modelId="{9E1E64DB-B49C-440C-967F-9A15EF7931FF}" srcId="{E981F55D-DCE9-4EBB-990E-11B59E03407A}" destId="{4A45F2BC-156F-460A-AD53-73F85EEF6FCB}" srcOrd="0" destOrd="0" parTransId="{64F1D27C-3FA8-4B7C-A923-6DA19D415EA8}" sibTransId="{DF2FD77B-A39D-463B-A4F2-3797BF33CA59}"/>
    <dgm:cxn modelId="{31494D43-0BB5-4CDA-BBC4-377BBDC9A819}" type="presParOf" srcId="{7C2BD748-9DD2-4D6A-AE12-2C674A1CCF19}" destId="{99F7DE7F-38B7-460A-8C86-81203C20DBF3}" srcOrd="0" destOrd="0" presId="urn:microsoft.com/office/officeart/2005/8/layout/list1"/>
    <dgm:cxn modelId="{6C90F59B-5426-451B-A1C7-52B453B59927}" type="presParOf" srcId="{99F7DE7F-38B7-460A-8C86-81203C20DBF3}" destId="{8B73967E-0751-4AA0-95C2-46C974C634B4}" srcOrd="0" destOrd="0" presId="urn:microsoft.com/office/officeart/2005/8/layout/list1"/>
    <dgm:cxn modelId="{C30FA1FC-06DF-4DDD-B46E-8361A11B4BF6}" type="presParOf" srcId="{99F7DE7F-38B7-460A-8C86-81203C20DBF3}" destId="{6742F67F-3664-48A3-98B8-3CAAF78538B0}" srcOrd="1" destOrd="0" presId="urn:microsoft.com/office/officeart/2005/8/layout/list1"/>
    <dgm:cxn modelId="{B10A3540-D376-4CBE-B05E-8CF8FB6B37B3}" type="presParOf" srcId="{7C2BD748-9DD2-4D6A-AE12-2C674A1CCF19}" destId="{8DE6CF9E-1348-45DC-BEA0-973427AD5588}" srcOrd="1" destOrd="0" presId="urn:microsoft.com/office/officeart/2005/8/layout/list1"/>
    <dgm:cxn modelId="{4766F98F-7E97-434D-9D8D-4B839D83FC68}" type="presParOf" srcId="{7C2BD748-9DD2-4D6A-AE12-2C674A1CCF19}" destId="{616BAD0C-CD3D-41B8-80DC-898A614F61DA}" srcOrd="2" destOrd="0" presId="urn:microsoft.com/office/officeart/2005/8/layout/list1"/>
    <dgm:cxn modelId="{35FEF1D3-76B1-4530-9719-7AA51AF89783}" type="presParOf" srcId="{7C2BD748-9DD2-4D6A-AE12-2C674A1CCF19}" destId="{E762F99C-9DCC-475E-9402-71565FFBA2EB}" srcOrd="3" destOrd="0" presId="urn:microsoft.com/office/officeart/2005/8/layout/list1"/>
    <dgm:cxn modelId="{EDBD39E2-CB29-4D3B-81D8-7BAE1C22FD17}" type="presParOf" srcId="{7C2BD748-9DD2-4D6A-AE12-2C674A1CCF19}" destId="{9458C487-2085-4248-81C3-4121461D5D9B}" srcOrd="4" destOrd="0" presId="urn:microsoft.com/office/officeart/2005/8/layout/list1"/>
    <dgm:cxn modelId="{662572C0-95F8-4DEA-A4F0-FA1BC9EF95C8}" type="presParOf" srcId="{9458C487-2085-4248-81C3-4121461D5D9B}" destId="{1591A228-3C8F-4DF5-A966-160CC6D71900}" srcOrd="0" destOrd="0" presId="urn:microsoft.com/office/officeart/2005/8/layout/list1"/>
    <dgm:cxn modelId="{301D2F34-6766-4792-9CB5-FD3E2CCF57F5}" type="presParOf" srcId="{9458C487-2085-4248-81C3-4121461D5D9B}" destId="{05F1D279-77B9-42E5-9125-71E103AD502B}" srcOrd="1" destOrd="0" presId="urn:microsoft.com/office/officeart/2005/8/layout/list1"/>
    <dgm:cxn modelId="{9BB98362-0554-4701-9A4E-F460F574B9F0}" type="presParOf" srcId="{7C2BD748-9DD2-4D6A-AE12-2C674A1CCF19}" destId="{69DF5652-EBC0-45B9-91E4-8BF2529003D8}" srcOrd="5" destOrd="0" presId="urn:microsoft.com/office/officeart/2005/8/layout/list1"/>
    <dgm:cxn modelId="{72A62510-781D-4661-8730-F4361E04F074}" type="presParOf" srcId="{7C2BD748-9DD2-4D6A-AE12-2C674A1CCF19}" destId="{D64B359D-A8A5-4CD3-92B7-885CD91AD927}" srcOrd="6" destOrd="0" presId="urn:microsoft.com/office/officeart/2005/8/layout/list1"/>
    <dgm:cxn modelId="{0A9F4294-612A-43E5-B1EF-E455C21DAE38}" type="presParOf" srcId="{7C2BD748-9DD2-4D6A-AE12-2C674A1CCF19}" destId="{A9770CC1-783F-4F70-8282-2E1DECCE9F50}" srcOrd="7" destOrd="0" presId="urn:microsoft.com/office/officeart/2005/8/layout/list1"/>
    <dgm:cxn modelId="{F1C57BC4-5E38-4714-B54B-C97323D3D723}" type="presParOf" srcId="{7C2BD748-9DD2-4D6A-AE12-2C674A1CCF19}" destId="{E5785F44-C675-4A86-BCF6-0C678327ABFD}" srcOrd="8" destOrd="0" presId="urn:microsoft.com/office/officeart/2005/8/layout/list1"/>
    <dgm:cxn modelId="{F5F182FB-A611-40B1-ADA2-160DF1E1D207}" type="presParOf" srcId="{E5785F44-C675-4A86-BCF6-0C678327ABFD}" destId="{A793882F-7AF6-4B1B-9E85-F20E3434A203}" srcOrd="0" destOrd="0" presId="urn:microsoft.com/office/officeart/2005/8/layout/list1"/>
    <dgm:cxn modelId="{210AB676-0122-454C-BD38-6CEAF8C9DEDB}" type="presParOf" srcId="{E5785F44-C675-4A86-BCF6-0C678327ABFD}" destId="{EB078B1B-D14A-415F-BF27-60B59805D263}" srcOrd="1" destOrd="0" presId="urn:microsoft.com/office/officeart/2005/8/layout/list1"/>
    <dgm:cxn modelId="{8E0B4CE8-61FF-4A60-933B-E4C7C6AFE4A5}" type="presParOf" srcId="{7C2BD748-9DD2-4D6A-AE12-2C674A1CCF19}" destId="{252E9CB1-C90D-4B8A-99A7-27E2E5236F73}" srcOrd="9" destOrd="0" presId="urn:microsoft.com/office/officeart/2005/8/layout/list1"/>
    <dgm:cxn modelId="{0BFDCD3D-58CE-4F5E-82BA-F9CF6AFEE3F6}" type="presParOf" srcId="{7C2BD748-9DD2-4D6A-AE12-2C674A1CCF19}" destId="{935CB6FA-CEE6-4773-88D5-C023D065EFB0}" srcOrd="10" destOrd="0" presId="urn:microsoft.com/office/officeart/2005/8/layout/list1"/>
    <dgm:cxn modelId="{C1CCABBE-D2DF-42A9-B9BF-6F4C31C4D89A}" type="presParOf" srcId="{7C2BD748-9DD2-4D6A-AE12-2C674A1CCF19}" destId="{8B382E3F-854B-4CE4-8248-53ABB95C17DB}" srcOrd="11" destOrd="0" presId="urn:microsoft.com/office/officeart/2005/8/layout/list1"/>
    <dgm:cxn modelId="{C1AA1B06-C757-4FA6-9D74-2720B446020A}" type="presParOf" srcId="{7C2BD748-9DD2-4D6A-AE12-2C674A1CCF19}" destId="{691EB35D-C54F-42FF-9D08-50D38CE12815}" srcOrd="12" destOrd="0" presId="urn:microsoft.com/office/officeart/2005/8/layout/list1"/>
    <dgm:cxn modelId="{BF4DE6FD-EC9A-42BB-A084-FACAA1AD63F5}" type="presParOf" srcId="{691EB35D-C54F-42FF-9D08-50D38CE12815}" destId="{F23A48A8-2C68-4E0E-B7D8-24371E639768}" srcOrd="0" destOrd="0" presId="urn:microsoft.com/office/officeart/2005/8/layout/list1"/>
    <dgm:cxn modelId="{06472FB1-6B63-4273-9A81-FE1AA3AF11FA}" type="presParOf" srcId="{691EB35D-C54F-42FF-9D08-50D38CE12815}" destId="{F3AAFAAE-6DA5-4160-9D68-3DB4AE3F5942}" srcOrd="1" destOrd="0" presId="urn:microsoft.com/office/officeart/2005/8/layout/list1"/>
    <dgm:cxn modelId="{84E950E0-3192-4496-89AF-C897CCA25757}" type="presParOf" srcId="{7C2BD748-9DD2-4D6A-AE12-2C674A1CCF19}" destId="{288172E7-A90B-47B6-9A23-DE8DBB72DB3E}" srcOrd="13" destOrd="0" presId="urn:microsoft.com/office/officeart/2005/8/layout/list1"/>
    <dgm:cxn modelId="{65FA712C-2779-4BC6-AA9E-01110139518A}" type="presParOf" srcId="{7C2BD748-9DD2-4D6A-AE12-2C674A1CCF19}" destId="{F5B72FCE-9235-4F96-AEBB-57019AD84C64}" srcOrd="14" destOrd="0" presId="urn:microsoft.com/office/officeart/2005/8/layout/list1"/>
    <dgm:cxn modelId="{80C66317-313B-4028-B0B2-52787CD15A09}" type="presParOf" srcId="{7C2BD748-9DD2-4D6A-AE12-2C674A1CCF19}" destId="{9A967CC0-ECA6-4F6D-B42E-DFF5CFA5DC4B}" srcOrd="15" destOrd="0" presId="urn:microsoft.com/office/officeart/2005/8/layout/list1"/>
    <dgm:cxn modelId="{66A2B0C9-DAEA-4E04-9344-8F19DB32CC11}" type="presParOf" srcId="{7C2BD748-9DD2-4D6A-AE12-2C674A1CCF19}" destId="{4D112642-5B58-4BFF-B58F-8C0CDE5A29EC}" srcOrd="16" destOrd="0" presId="urn:microsoft.com/office/officeart/2005/8/layout/list1"/>
    <dgm:cxn modelId="{9A92DAA4-C97F-445E-B37B-FCF5B0E3D9B9}" type="presParOf" srcId="{4D112642-5B58-4BFF-B58F-8C0CDE5A29EC}" destId="{79496857-AE71-45BF-B014-1C2185BA31A4}" srcOrd="0" destOrd="0" presId="urn:microsoft.com/office/officeart/2005/8/layout/list1"/>
    <dgm:cxn modelId="{E4D9271A-309B-4BAD-A2B8-96FF0967D127}" type="presParOf" srcId="{4D112642-5B58-4BFF-B58F-8C0CDE5A29EC}" destId="{713D986C-6E5C-4373-956B-EBF15A0F39BB}" srcOrd="1" destOrd="0" presId="urn:microsoft.com/office/officeart/2005/8/layout/list1"/>
    <dgm:cxn modelId="{C429482B-AA7D-4007-B41D-62CB0472DE5B}" type="presParOf" srcId="{7C2BD748-9DD2-4D6A-AE12-2C674A1CCF19}" destId="{7A281259-4618-40B2-AC45-AA6EFFEADBB5}" srcOrd="17" destOrd="0" presId="urn:microsoft.com/office/officeart/2005/8/layout/list1"/>
    <dgm:cxn modelId="{D6D917BC-BBF3-45C6-A83B-5F2508529C72}" type="presParOf" srcId="{7C2BD748-9DD2-4D6A-AE12-2C674A1CCF19}" destId="{4F917003-98FA-4DF2-A687-06449441E919}" srcOrd="18" destOrd="0" presId="urn:microsoft.com/office/officeart/2005/8/layout/list1"/>
    <dgm:cxn modelId="{A5DD8256-0725-46E7-B51E-5C8D9A7CFABC}" type="presParOf" srcId="{7C2BD748-9DD2-4D6A-AE12-2C674A1CCF19}" destId="{AFC23F78-7841-437A-AA58-C1E7FE55AB5F}" srcOrd="19" destOrd="0" presId="urn:microsoft.com/office/officeart/2005/8/layout/list1"/>
    <dgm:cxn modelId="{2F2013C0-7CB2-44CB-A4F1-D82FD9104D42}" type="presParOf" srcId="{7C2BD748-9DD2-4D6A-AE12-2C674A1CCF19}" destId="{502E60F5-41DF-4E56-A863-A15314ACD525}" srcOrd="20" destOrd="0" presId="urn:microsoft.com/office/officeart/2005/8/layout/list1"/>
    <dgm:cxn modelId="{6662D0F6-3EDA-4A20-B0FE-FED5B639009E}" type="presParOf" srcId="{502E60F5-41DF-4E56-A863-A15314ACD525}" destId="{B26F619E-F61E-4BFE-AD4E-089CC3FB9048}" srcOrd="0" destOrd="0" presId="urn:microsoft.com/office/officeart/2005/8/layout/list1"/>
    <dgm:cxn modelId="{7828A612-2227-41A4-BB4C-6300C54EC603}" type="presParOf" srcId="{502E60F5-41DF-4E56-A863-A15314ACD525}" destId="{9C39C341-9618-483F-9E90-210AA686BD2A}" srcOrd="1" destOrd="0" presId="urn:microsoft.com/office/officeart/2005/8/layout/list1"/>
    <dgm:cxn modelId="{6043D433-7EB9-405C-B727-45221BF222E7}" type="presParOf" srcId="{7C2BD748-9DD2-4D6A-AE12-2C674A1CCF19}" destId="{CC90010E-0C01-452D-A42F-E8C631364753}" srcOrd="21" destOrd="0" presId="urn:microsoft.com/office/officeart/2005/8/layout/list1"/>
    <dgm:cxn modelId="{8688FDB2-24C4-4FD6-ADE6-ECC38883256B}" type="presParOf" srcId="{7C2BD748-9DD2-4D6A-AE12-2C674A1CCF19}" destId="{D11217CC-9FB5-4892-B5B3-1A8C42915665}" srcOrd="22" destOrd="0" presId="urn:microsoft.com/office/officeart/2005/8/layout/list1"/>
    <dgm:cxn modelId="{C0AB648B-8321-4A41-BA4E-CE917AE5350E}" type="presParOf" srcId="{7C2BD748-9DD2-4D6A-AE12-2C674A1CCF19}" destId="{1FA4108C-D469-415C-A923-F5A29A975DAA}" srcOrd="23" destOrd="0" presId="urn:microsoft.com/office/officeart/2005/8/layout/list1"/>
    <dgm:cxn modelId="{D5A21DFF-861F-4BBE-8D0B-23A906B3BD96}" type="presParOf" srcId="{7C2BD748-9DD2-4D6A-AE12-2C674A1CCF19}" destId="{115A187C-5807-4437-AF88-FDD66464B708}" srcOrd="24" destOrd="0" presId="urn:microsoft.com/office/officeart/2005/8/layout/list1"/>
    <dgm:cxn modelId="{00B215B4-D997-4551-BAC6-B06E9CFE5A24}" type="presParOf" srcId="{115A187C-5807-4437-AF88-FDD66464B708}" destId="{4A38D718-4753-4773-90E3-C1F4E876C3E1}" srcOrd="0" destOrd="0" presId="urn:microsoft.com/office/officeart/2005/8/layout/list1"/>
    <dgm:cxn modelId="{9F399BC5-FEAB-420B-9D5E-037C275E7082}" type="presParOf" srcId="{115A187C-5807-4437-AF88-FDD66464B708}" destId="{00F63BD0-84CC-48C1-B35E-7671C8B9B7AB}" srcOrd="1" destOrd="0" presId="urn:microsoft.com/office/officeart/2005/8/layout/list1"/>
    <dgm:cxn modelId="{CA282525-E530-45C6-BA2E-7DB5B4EE99B6}" type="presParOf" srcId="{7C2BD748-9DD2-4D6A-AE12-2C674A1CCF19}" destId="{F6771EF0-E9EB-488F-8567-5604B2BB406C}" srcOrd="25" destOrd="0" presId="urn:microsoft.com/office/officeart/2005/8/layout/list1"/>
    <dgm:cxn modelId="{A0420C2F-D62F-4200-A016-6823B3E2E207}" type="presParOf" srcId="{7C2BD748-9DD2-4D6A-AE12-2C674A1CCF19}" destId="{4D80F565-E5CA-422F-BB83-88301BDA659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223D29-585D-40D5-9E44-8A1B4C9665E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2B53B1-415F-40A4-98C0-7B08E62CDABC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Реальна  мета  та цілеспрямованість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A0654-4E45-4B57-8D1E-92C161AB96D4}" type="parTrans" cxnId="{11D9252E-D7C3-4DC6-8946-9715C5167E42}">
      <dgm:prSet/>
      <dgm:spPr/>
      <dgm:t>
        <a:bodyPr/>
        <a:lstStyle/>
        <a:p>
          <a:endParaRPr lang="ru-RU"/>
        </a:p>
      </dgm:t>
    </dgm:pt>
    <dgm:pt modelId="{C0032D12-75F0-4866-9BC0-DED654D8CEB6}" type="sibTrans" cxnId="{11D9252E-D7C3-4DC6-8946-9715C5167E42}">
      <dgm:prSet/>
      <dgm:spPr/>
      <dgm:t>
        <a:bodyPr/>
        <a:lstStyle/>
        <a:p>
          <a:endParaRPr lang="ru-RU"/>
        </a:p>
      </dgm:t>
    </dgm:pt>
    <dgm:pt modelId="{B24B7543-38E2-4A0C-A4DB-D7507970D59C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Впевненість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15A68-6E38-4C82-B02E-A46B044B8A90}" type="parTrans" cxnId="{0806A60C-A428-4B06-A259-677F2D02E661}">
      <dgm:prSet/>
      <dgm:spPr/>
      <dgm:t>
        <a:bodyPr/>
        <a:lstStyle/>
        <a:p>
          <a:endParaRPr lang="ru-RU"/>
        </a:p>
      </dgm:t>
    </dgm:pt>
    <dgm:pt modelId="{F3B2EE60-BD03-4DE2-A555-101C895B8927}" type="sibTrans" cxnId="{0806A60C-A428-4B06-A259-677F2D02E661}">
      <dgm:prSet/>
      <dgm:spPr/>
      <dgm:t>
        <a:bodyPr/>
        <a:lstStyle/>
        <a:p>
          <a:endParaRPr lang="ru-RU"/>
        </a:p>
      </dgm:t>
    </dgm:pt>
    <dgm:pt modelId="{59E77EA1-C85C-45FF-8F4B-DE500FE4D5CC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Наполегливість і працелюбність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F1EDD-6838-4AD9-98B7-618D1AFB27DB}" type="parTrans" cxnId="{AB8520E2-86EB-440B-A915-20614891503F}">
      <dgm:prSet/>
      <dgm:spPr/>
      <dgm:t>
        <a:bodyPr/>
        <a:lstStyle/>
        <a:p>
          <a:endParaRPr lang="ru-RU"/>
        </a:p>
      </dgm:t>
    </dgm:pt>
    <dgm:pt modelId="{20E60C16-6ABE-46A5-888F-3AFDEEF634FB}" type="sibTrans" cxnId="{AB8520E2-86EB-440B-A915-20614891503F}">
      <dgm:prSet/>
      <dgm:spPr/>
      <dgm:t>
        <a:bodyPr/>
        <a:lstStyle/>
        <a:p>
          <a:endParaRPr lang="ru-RU"/>
        </a:p>
      </dgm:t>
    </dgm:pt>
    <dgm:pt modelId="{E7978B38-0544-40EB-B782-9A048C89675B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 і крапля таланту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2C36B-0A8D-4C39-9913-894CF91E7D45}" type="parTrans" cxnId="{1100B520-491C-4BB0-AA0A-EB3D6F4AB5F8}">
      <dgm:prSet/>
      <dgm:spPr/>
      <dgm:t>
        <a:bodyPr/>
        <a:lstStyle/>
        <a:p>
          <a:endParaRPr lang="ru-RU"/>
        </a:p>
      </dgm:t>
    </dgm:pt>
    <dgm:pt modelId="{97DCC9DD-26B3-437A-BACE-BFE3BE07061E}" type="sibTrans" cxnId="{1100B520-491C-4BB0-AA0A-EB3D6F4AB5F8}">
      <dgm:prSet/>
      <dgm:spPr/>
      <dgm:t>
        <a:bodyPr/>
        <a:lstStyle/>
        <a:p>
          <a:endParaRPr lang="ru-RU"/>
        </a:p>
      </dgm:t>
    </dgm:pt>
    <dgm:pt modelId="{7350021B-4A85-4825-BE12-0A53044D365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Настрій, оптимізм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67A2A-25E1-4F43-ACA0-1D26C9D8A9DB}" type="parTrans" cxnId="{205429EC-D29E-40E3-BB51-5B3B72099923}">
      <dgm:prSet/>
      <dgm:spPr/>
      <dgm:t>
        <a:bodyPr/>
        <a:lstStyle/>
        <a:p>
          <a:endParaRPr lang="ru-RU"/>
        </a:p>
      </dgm:t>
    </dgm:pt>
    <dgm:pt modelId="{D0497909-7500-4DB7-AD31-4D1F3E84605A}" type="sibTrans" cxnId="{205429EC-D29E-40E3-BB51-5B3B72099923}">
      <dgm:prSet/>
      <dgm:spPr/>
      <dgm:t>
        <a:bodyPr/>
        <a:lstStyle/>
        <a:p>
          <a:endParaRPr lang="ru-RU"/>
        </a:p>
      </dgm:t>
    </dgm:pt>
    <dgm:pt modelId="{30529C94-F35B-4BFD-9117-A02D3E6103E9}" type="pres">
      <dgm:prSet presAssocID="{56223D29-585D-40D5-9E44-8A1B4C9665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6BD58AA-C6AD-4F39-8994-717713D2C62F}" type="pres">
      <dgm:prSet presAssocID="{532B53B1-415F-40A4-98C0-7B08E62CDA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EDDDE-2AD4-4D28-A580-957B48908E6E}" type="pres">
      <dgm:prSet presAssocID="{C0032D12-75F0-4866-9BC0-DED654D8CEB6}" presName="sibTrans" presStyleCnt="0"/>
      <dgm:spPr/>
    </dgm:pt>
    <dgm:pt modelId="{F746837D-A8E7-4BCA-97FB-EE7684D0C9A7}" type="pres">
      <dgm:prSet presAssocID="{B24B7543-38E2-4A0C-A4DB-D7507970D5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8CBE3-8852-4572-996C-767C29518324}" type="pres">
      <dgm:prSet presAssocID="{F3B2EE60-BD03-4DE2-A555-101C895B8927}" presName="sibTrans" presStyleCnt="0"/>
      <dgm:spPr/>
    </dgm:pt>
    <dgm:pt modelId="{9E57F8CF-C101-4331-BF1E-B54D927178A7}" type="pres">
      <dgm:prSet presAssocID="{59E77EA1-C85C-45FF-8F4B-DE500FE4D5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3C9B4-7E47-45DA-B8C3-6E699CC11431}" type="pres">
      <dgm:prSet presAssocID="{20E60C16-6ABE-46A5-888F-3AFDEEF634FB}" presName="sibTrans" presStyleCnt="0"/>
      <dgm:spPr/>
    </dgm:pt>
    <dgm:pt modelId="{6E6232BA-14E2-43A4-9E99-BBE6E03B14C7}" type="pres">
      <dgm:prSet presAssocID="{E7978B38-0544-40EB-B782-9A048C8967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071AB-B2FD-4238-9AD5-1AE9C0294A54}" type="pres">
      <dgm:prSet presAssocID="{97DCC9DD-26B3-437A-BACE-BFE3BE07061E}" presName="sibTrans" presStyleCnt="0"/>
      <dgm:spPr/>
    </dgm:pt>
    <dgm:pt modelId="{34416F77-9B5A-4039-B2A4-10F48F454DC4}" type="pres">
      <dgm:prSet presAssocID="{7350021B-4A85-4825-BE12-0A53044D36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E8468-25F4-476B-9AF5-3B6E61313D5C}" type="presOf" srcId="{B24B7543-38E2-4A0C-A4DB-D7507970D59C}" destId="{F746837D-A8E7-4BCA-97FB-EE7684D0C9A7}" srcOrd="0" destOrd="0" presId="urn:microsoft.com/office/officeart/2005/8/layout/default"/>
    <dgm:cxn modelId="{1100B520-491C-4BB0-AA0A-EB3D6F4AB5F8}" srcId="{56223D29-585D-40D5-9E44-8A1B4C9665E8}" destId="{E7978B38-0544-40EB-B782-9A048C89675B}" srcOrd="3" destOrd="0" parTransId="{DF02C36B-0A8D-4C39-9913-894CF91E7D45}" sibTransId="{97DCC9DD-26B3-437A-BACE-BFE3BE07061E}"/>
    <dgm:cxn modelId="{AB8520E2-86EB-440B-A915-20614891503F}" srcId="{56223D29-585D-40D5-9E44-8A1B4C9665E8}" destId="{59E77EA1-C85C-45FF-8F4B-DE500FE4D5CC}" srcOrd="2" destOrd="0" parTransId="{C77F1EDD-6838-4AD9-98B7-618D1AFB27DB}" sibTransId="{20E60C16-6ABE-46A5-888F-3AFDEEF634FB}"/>
    <dgm:cxn modelId="{11D9252E-D7C3-4DC6-8946-9715C5167E42}" srcId="{56223D29-585D-40D5-9E44-8A1B4C9665E8}" destId="{532B53B1-415F-40A4-98C0-7B08E62CDABC}" srcOrd="0" destOrd="0" parTransId="{FA3A0654-4E45-4B57-8D1E-92C161AB96D4}" sibTransId="{C0032D12-75F0-4866-9BC0-DED654D8CEB6}"/>
    <dgm:cxn modelId="{205429EC-D29E-40E3-BB51-5B3B72099923}" srcId="{56223D29-585D-40D5-9E44-8A1B4C9665E8}" destId="{7350021B-4A85-4825-BE12-0A53044D3650}" srcOrd="4" destOrd="0" parTransId="{32567A2A-25E1-4F43-ACA0-1D26C9D8A9DB}" sibTransId="{D0497909-7500-4DB7-AD31-4D1F3E84605A}"/>
    <dgm:cxn modelId="{84DE7757-D4B5-46CF-9A89-C9504BF53692}" type="presOf" srcId="{7350021B-4A85-4825-BE12-0A53044D3650}" destId="{34416F77-9B5A-4039-B2A4-10F48F454DC4}" srcOrd="0" destOrd="0" presId="urn:microsoft.com/office/officeart/2005/8/layout/default"/>
    <dgm:cxn modelId="{0E131C4B-8508-441F-AFFD-0BECE5A2B133}" type="presOf" srcId="{532B53B1-415F-40A4-98C0-7B08E62CDABC}" destId="{C6BD58AA-C6AD-4F39-8994-717713D2C62F}" srcOrd="0" destOrd="0" presId="urn:microsoft.com/office/officeart/2005/8/layout/default"/>
    <dgm:cxn modelId="{0806A60C-A428-4B06-A259-677F2D02E661}" srcId="{56223D29-585D-40D5-9E44-8A1B4C9665E8}" destId="{B24B7543-38E2-4A0C-A4DB-D7507970D59C}" srcOrd="1" destOrd="0" parTransId="{D7715A68-6E38-4C82-B02E-A46B044B8A90}" sibTransId="{F3B2EE60-BD03-4DE2-A555-101C895B8927}"/>
    <dgm:cxn modelId="{370ED598-3C2F-4CF8-B441-6DB3E2BDB1BD}" type="presOf" srcId="{59E77EA1-C85C-45FF-8F4B-DE500FE4D5CC}" destId="{9E57F8CF-C101-4331-BF1E-B54D927178A7}" srcOrd="0" destOrd="0" presId="urn:microsoft.com/office/officeart/2005/8/layout/default"/>
    <dgm:cxn modelId="{87430D38-783D-43DC-9DC9-B2E44A567530}" type="presOf" srcId="{E7978B38-0544-40EB-B782-9A048C89675B}" destId="{6E6232BA-14E2-43A4-9E99-BBE6E03B14C7}" srcOrd="0" destOrd="0" presId="urn:microsoft.com/office/officeart/2005/8/layout/default"/>
    <dgm:cxn modelId="{CBDE0994-292F-43B3-8067-7F41D645066B}" type="presOf" srcId="{56223D29-585D-40D5-9E44-8A1B4C9665E8}" destId="{30529C94-F35B-4BFD-9117-A02D3E6103E9}" srcOrd="0" destOrd="0" presId="urn:microsoft.com/office/officeart/2005/8/layout/default"/>
    <dgm:cxn modelId="{1A04375F-1765-49B9-8E5E-6875807F6A69}" type="presParOf" srcId="{30529C94-F35B-4BFD-9117-A02D3E6103E9}" destId="{C6BD58AA-C6AD-4F39-8994-717713D2C62F}" srcOrd="0" destOrd="0" presId="urn:microsoft.com/office/officeart/2005/8/layout/default"/>
    <dgm:cxn modelId="{8A152603-D608-426F-8A4A-DA5C6E4613AC}" type="presParOf" srcId="{30529C94-F35B-4BFD-9117-A02D3E6103E9}" destId="{F83EDDDE-2AD4-4D28-A580-957B48908E6E}" srcOrd="1" destOrd="0" presId="urn:microsoft.com/office/officeart/2005/8/layout/default"/>
    <dgm:cxn modelId="{9D15D40D-64B4-46D9-A548-3D88DC5E36EA}" type="presParOf" srcId="{30529C94-F35B-4BFD-9117-A02D3E6103E9}" destId="{F746837D-A8E7-4BCA-97FB-EE7684D0C9A7}" srcOrd="2" destOrd="0" presId="urn:microsoft.com/office/officeart/2005/8/layout/default"/>
    <dgm:cxn modelId="{09F54E14-4A2B-46C0-910E-0D359E21B2E1}" type="presParOf" srcId="{30529C94-F35B-4BFD-9117-A02D3E6103E9}" destId="{BA38CBE3-8852-4572-996C-767C29518324}" srcOrd="3" destOrd="0" presId="urn:microsoft.com/office/officeart/2005/8/layout/default"/>
    <dgm:cxn modelId="{539E2347-13D5-468F-B05F-2E72F237D823}" type="presParOf" srcId="{30529C94-F35B-4BFD-9117-A02D3E6103E9}" destId="{9E57F8CF-C101-4331-BF1E-B54D927178A7}" srcOrd="4" destOrd="0" presId="urn:microsoft.com/office/officeart/2005/8/layout/default"/>
    <dgm:cxn modelId="{867897D1-D54B-4F7B-97CB-1083060EE186}" type="presParOf" srcId="{30529C94-F35B-4BFD-9117-A02D3E6103E9}" destId="{43B3C9B4-7E47-45DA-B8C3-6E699CC11431}" srcOrd="5" destOrd="0" presId="urn:microsoft.com/office/officeart/2005/8/layout/default"/>
    <dgm:cxn modelId="{47AF76EA-AEA0-49D9-894F-8FEC753FEDFF}" type="presParOf" srcId="{30529C94-F35B-4BFD-9117-A02D3E6103E9}" destId="{6E6232BA-14E2-43A4-9E99-BBE6E03B14C7}" srcOrd="6" destOrd="0" presId="urn:microsoft.com/office/officeart/2005/8/layout/default"/>
    <dgm:cxn modelId="{2F1CA25A-C932-418E-8853-C3B76F1325F9}" type="presParOf" srcId="{30529C94-F35B-4BFD-9117-A02D3E6103E9}" destId="{5A6071AB-B2FD-4238-9AD5-1AE9C0294A54}" srcOrd="7" destOrd="0" presId="urn:microsoft.com/office/officeart/2005/8/layout/default"/>
    <dgm:cxn modelId="{495E0BAC-3002-40A6-A5D7-E044C76A9961}" type="presParOf" srcId="{30529C94-F35B-4BFD-9117-A02D3E6103E9}" destId="{34416F77-9B5A-4039-B2A4-10F48F454D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117D0-A83B-4335-984A-A4EA6CA4A29B}">
      <dsp:nvSpPr>
        <dsp:cNvPr id="0" name=""/>
        <dsp:cNvSpPr/>
      </dsp:nvSpPr>
      <dsp:spPr>
        <a:xfrm>
          <a:off x="-4775505" y="-737387"/>
          <a:ext cx="5730519" cy="5730519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6001-6980-4118-9C51-3F619F252B8B}">
      <dsp:nvSpPr>
        <dsp:cNvPr id="0" name=""/>
        <dsp:cNvSpPr/>
      </dsp:nvSpPr>
      <dsp:spPr>
        <a:xfrm>
          <a:off x="782312" y="607975"/>
          <a:ext cx="5400402" cy="1215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0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Позитивний наслідок роботи, справи, значні досягнення, удача, талант; </a:t>
          </a:r>
          <a:endParaRPr lang="ru-RU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2312" y="607975"/>
        <a:ext cx="5400402" cy="1215780"/>
      </dsp:txXfrm>
    </dsp:sp>
    <dsp:sp modelId="{EA40B53C-E0DA-49B8-B68B-20490A828374}">
      <dsp:nvSpPr>
        <dsp:cNvPr id="0" name=""/>
        <dsp:cNvSpPr/>
      </dsp:nvSpPr>
      <dsp:spPr>
        <a:xfrm>
          <a:off x="22449" y="456002"/>
          <a:ext cx="1519726" cy="151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1817C-0CDA-4A78-BA86-78D873A996D5}">
      <dsp:nvSpPr>
        <dsp:cNvPr id="0" name=""/>
        <dsp:cNvSpPr/>
      </dsp:nvSpPr>
      <dsp:spPr>
        <a:xfrm>
          <a:off x="782312" y="2431987"/>
          <a:ext cx="5400402" cy="1215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0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Громадське визнання, схвалення чого-небудь, чиїхось досягнень. </a:t>
          </a:r>
          <a:endParaRPr lang="ru-RU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2312" y="2431987"/>
        <a:ext cx="5400402" cy="1215780"/>
      </dsp:txXfrm>
    </dsp:sp>
    <dsp:sp modelId="{DCD5274C-E3C8-4886-BA85-BAAE510AA916}">
      <dsp:nvSpPr>
        <dsp:cNvPr id="0" name=""/>
        <dsp:cNvSpPr/>
      </dsp:nvSpPr>
      <dsp:spPr>
        <a:xfrm>
          <a:off x="22449" y="2280014"/>
          <a:ext cx="1519726" cy="151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BC198-89BB-4371-854B-0FDE256AEF98}">
      <dsp:nvSpPr>
        <dsp:cNvPr id="0" name=""/>
        <dsp:cNvSpPr/>
      </dsp:nvSpPr>
      <dsp:spPr>
        <a:xfrm>
          <a:off x="0" y="397916"/>
          <a:ext cx="89422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AA4DA-CEC0-49B8-857B-B50A5D4855EC}">
      <dsp:nvSpPr>
        <dsp:cNvPr id="0" name=""/>
        <dsp:cNvSpPr/>
      </dsp:nvSpPr>
      <dsp:spPr>
        <a:xfrm>
          <a:off x="447114" y="87956"/>
          <a:ext cx="6259605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98" tIns="0" rIns="2365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досягати поставлену мету та вибрані цілі;</a:t>
          </a:r>
          <a:endParaRPr lang="ru-RU" sz="20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376" y="118218"/>
        <a:ext cx="6199081" cy="559396"/>
      </dsp:txXfrm>
    </dsp:sp>
    <dsp:sp modelId="{1648A3E1-A858-41DA-9C0E-D3E92FB965B0}">
      <dsp:nvSpPr>
        <dsp:cNvPr id="0" name=""/>
        <dsp:cNvSpPr/>
      </dsp:nvSpPr>
      <dsp:spPr>
        <a:xfrm>
          <a:off x="0" y="1350476"/>
          <a:ext cx="89422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47A79-C2F1-42F1-ABB2-494E53BA631C}">
      <dsp:nvSpPr>
        <dsp:cNvPr id="0" name=""/>
        <dsp:cNvSpPr/>
      </dsp:nvSpPr>
      <dsp:spPr>
        <a:xfrm>
          <a:off x="447114" y="1040516"/>
          <a:ext cx="6259605" cy="619920"/>
        </a:xfrm>
        <a:prstGeom prst="round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98" tIns="0" rIns="2365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бути визнаним у соціумі;</a:t>
          </a:r>
          <a:endParaRPr lang="ru-RU" sz="20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376" y="1070778"/>
        <a:ext cx="6199081" cy="559396"/>
      </dsp:txXfrm>
    </dsp:sp>
    <dsp:sp modelId="{E15173AA-BBD7-46DC-914A-C39091709814}">
      <dsp:nvSpPr>
        <dsp:cNvPr id="0" name=""/>
        <dsp:cNvSpPr/>
      </dsp:nvSpPr>
      <dsp:spPr>
        <a:xfrm>
          <a:off x="0" y="2303037"/>
          <a:ext cx="89422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CDC1F-C2DC-4ACC-975C-A5CCADDDD06F}">
      <dsp:nvSpPr>
        <dsp:cNvPr id="0" name=""/>
        <dsp:cNvSpPr/>
      </dsp:nvSpPr>
      <dsp:spPr>
        <a:xfrm>
          <a:off x="447114" y="1993076"/>
          <a:ext cx="6259605" cy="619920"/>
        </a:xfrm>
        <a:prstGeom prst="round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98" tIns="0" rIns="2365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b="1" i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мати</a:t>
          </a:r>
          <a:r>
            <a:rPr 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найвищі</a:t>
          </a:r>
          <a:r>
            <a:rPr 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показники</a:t>
          </a:r>
          <a:r>
            <a:rPr 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1" i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професійній</a:t>
          </a:r>
          <a:r>
            <a:rPr 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сфері</a:t>
          </a:r>
          <a:r>
            <a:rPr 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77376" y="2023338"/>
        <a:ext cx="6199081" cy="559396"/>
      </dsp:txXfrm>
    </dsp:sp>
    <dsp:sp modelId="{85F22A88-7238-4B07-BF45-F3648EDD8B80}">
      <dsp:nvSpPr>
        <dsp:cNvPr id="0" name=""/>
        <dsp:cNvSpPr/>
      </dsp:nvSpPr>
      <dsp:spPr>
        <a:xfrm>
          <a:off x="0" y="3255597"/>
          <a:ext cx="894229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C624A-2E04-4331-947A-A64D2ACED581}">
      <dsp:nvSpPr>
        <dsp:cNvPr id="0" name=""/>
        <dsp:cNvSpPr/>
      </dsp:nvSpPr>
      <dsp:spPr>
        <a:xfrm>
          <a:off x="447114" y="2945637"/>
          <a:ext cx="6259605" cy="619920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98" tIns="0" rIns="2365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бути гармонізованою в оточуючому світі.</a:t>
          </a:r>
          <a:endParaRPr lang="uk-UA" sz="20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376" y="2975899"/>
        <a:ext cx="6199081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0526A-E7B7-45D9-B371-6677361D7A49}">
      <dsp:nvSpPr>
        <dsp:cNvPr id="0" name=""/>
        <dsp:cNvSpPr/>
      </dsp:nvSpPr>
      <dsp:spPr>
        <a:xfrm>
          <a:off x="0" y="144535"/>
          <a:ext cx="9653494" cy="142601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Досягненню високих результатів сприяють такі якості, як:</a:t>
          </a:r>
          <a:endParaRPr lang="ru-RU" sz="4000" kern="1200" dirty="0"/>
        </a:p>
      </dsp:txBody>
      <dsp:txXfrm>
        <a:off x="0" y="144535"/>
        <a:ext cx="9653494" cy="1426012"/>
      </dsp:txXfrm>
    </dsp:sp>
    <dsp:sp modelId="{CC3CB5B8-77BC-4A55-B5B2-F18CFAAD5D9C}">
      <dsp:nvSpPr>
        <dsp:cNvPr id="0" name=""/>
        <dsp:cNvSpPr/>
      </dsp:nvSpPr>
      <dsp:spPr>
        <a:xfrm>
          <a:off x="0" y="1570547"/>
          <a:ext cx="9653494" cy="36234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віра в значущість та важливість своєї справи, </a:t>
          </a:r>
          <a:endParaRPr lang="ru-RU" sz="3000" b="0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розуміння своєї місії,</a:t>
          </a:r>
          <a:endParaRPr lang="uk-UA" sz="3000" b="0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висока працездатність,</a:t>
          </a:r>
          <a:endParaRPr lang="uk-UA" sz="3000" b="0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ентузіазм, віра в себе,</a:t>
          </a:r>
          <a:endParaRPr lang="uk-UA" sz="3000" b="0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постійне прагнення до розвитку і самовдосконалення, </a:t>
          </a:r>
          <a:endParaRPr lang="uk-UA" sz="3000" b="0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внутрішня свобода.</a:t>
          </a:r>
          <a:endParaRPr lang="uk-UA" sz="3000" b="0" i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>
        <a:off x="0" y="1570547"/>
        <a:ext cx="9653494" cy="362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FFEB6-5427-4607-9BBB-28EB22C95B63}">
      <dsp:nvSpPr>
        <dsp:cNvPr id="0" name=""/>
        <dsp:cNvSpPr/>
      </dsp:nvSpPr>
      <dsp:spPr>
        <a:xfrm>
          <a:off x="0" y="260660"/>
          <a:ext cx="2784902" cy="16709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Самопізнання</a:t>
          </a: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самооцінка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0660"/>
        <a:ext cx="2784902" cy="1670941"/>
      </dsp:txXfrm>
    </dsp:sp>
    <dsp:sp modelId="{031CACB2-0F35-4190-90C2-20B959569470}">
      <dsp:nvSpPr>
        <dsp:cNvPr id="0" name=""/>
        <dsp:cNvSpPr/>
      </dsp:nvSpPr>
      <dsp:spPr>
        <a:xfrm>
          <a:off x="3063392" y="260660"/>
          <a:ext cx="2784902" cy="16709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Самовизначення</a:t>
          </a:r>
          <a:endParaRPr lang="ru-RU" sz="2300" kern="1200" dirty="0"/>
        </a:p>
      </dsp:txBody>
      <dsp:txXfrm>
        <a:off x="3063392" y="260660"/>
        <a:ext cx="2784902" cy="1670941"/>
      </dsp:txXfrm>
    </dsp:sp>
    <dsp:sp modelId="{AFA2D548-3F32-4EE3-A33D-28A9A03364D8}">
      <dsp:nvSpPr>
        <dsp:cNvPr id="0" name=""/>
        <dsp:cNvSpPr/>
      </dsp:nvSpPr>
      <dsp:spPr>
        <a:xfrm>
          <a:off x="6126784" y="260660"/>
          <a:ext cx="2784902" cy="16709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Саморегуляція</a:t>
          </a:r>
          <a:endParaRPr lang="ru-RU" sz="2300" kern="1200" dirty="0"/>
        </a:p>
      </dsp:txBody>
      <dsp:txXfrm>
        <a:off x="6126784" y="260660"/>
        <a:ext cx="2784902" cy="1670941"/>
      </dsp:txXfrm>
    </dsp:sp>
    <dsp:sp modelId="{2BEED1A1-235B-44EC-B60E-8C92C8938149}">
      <dsp:nvSpPr>
        <dsp:cNvPr id="0" name=""/>
        <dsp:cNvSpPr/>
      </dsp:nvSpPr>
      <dsp:spPr>
        <a:xfrm>
          <a:off x="1531696" y="2210091"/>
          <a:ext cx="2784902" cy="16709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Самоосвіта</a:t>
          </a:r>
          <a:endParaRPr lang="ru-RU" sz="2300" kern="1200" dirty="0"/>
        </a:p>
      </dsp:txBody>
      <dsp:txXfrm>
        <a:off x="1531696" y="2210091"/>
        <a:ext cx="2784902" cy="1670941"/>
      </dsp:txXfrm>
    </dsp:sp>
    <dsp:sp modelId="{D61FE775-710C-4709-B6ED-0EF39F8CF9B2}">
      <dsp:nvSpPr>
        <dsp:cNvPr id="0" name=""/>
        <dsp:cNvSpPr/>
      </dsp:nvSpPr>
      <dsp:spPr>
        <a:xfrm>
          <a:off x="4595088" y="2210091"/>
          <a:ext cx="2784902" cy="16709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Самовиховання</a:t>
          </a:r>
          <a:endParaRPr lang="ru-RU" sz="2800" kern="1200" dirty="0"/>
        </a:p>
      </dsp:txBody>
      <dsp:txXfrm>
        <a:off x="4595088" y="2210091"/>
        <a:ext cx="2784902" cy="1670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BAD0C-CD3D-41B8-80DC-898A614F61DA}">
      <dsp:nvSpPr>
        <dsp:cNvPr id="0" name=""/>
        <dsp:cNvSpPr/>
      </dsp:nvSpPr>
      <dsp:spPr>
        <a:xfrm>
          <a:off x="0" y="371442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2F67F-3664-48A3-98B8-3CAAF78538B0}">
      <dsp:nvSpPr>
        <dsp:cNvPr id="0" name=""/>
        <dsp:cNvSpPr/>
      </dsp:nvSpPr>
      <dsp:spPr>
        <a:xfrm>
          <a:off x="460183" y="150042"/>
          <a:ext cx="644256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інтереси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ru-RU" sz="1400" kern="1200" dirty="0" smtClean="0"/>
            <a:t> </a:t>
          </a:r>
          <a:endParaRPr lang="ru-RU" sz="1400" kern="1200" dirty="0"/>
        </a:p>
      </dsp:txBody>
      <dsp:txXfrm>
        <a:off x="481799" y="171658"/>
        <a:ext cx="6399337" cy="399568"/>
      </dsp:txXfrm>
    </dsp:sp>
    <dsp:sp modelId="{D64B359D-A8A5-4CD3-92B7-885CD91AD927}">
      <dsp:nvSpPr>
        <dsp:cNvPr id="0" name=""/>
        <dsp:cNvSpPr/>
      </dsp:nvSpPr>
      <dsp:spPr>
        <a:xfrm>
          <a:off x="0" y="1051843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1D279-77B9-42E5-9125-71E103AD502B}">
      <dsp:nvSpPr>
        <dsp:cNvPr id="0" name=""/>
        <dsp:cNvSpPr/>
      </dsp:nvSpPr>
      <dsp:spPr>
        <a:xfrm>
          <a:off x="460183" y="830443"/>
          <a:ext cx="6442569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 цілі і плани;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99" y="852059"/>
        <a:ext cx="6399337" cy="399568"/>
      </dsp:txXfrm>
    </dsp:sp>
    <dsp:sp modelId="{935CB6FA-CEE6-4773-88D5-C023D065EFB0}">
      <dsp:nvSpPr>
        <dsp:cNvPr id="0" name=""/>
        <dsp:cNvSpPr/>
      </dsp:nvSpPr>
      <dsp:spPr>
        <a:xfrm>
          <a:off x="0" y="1732243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78B1B-D14A-415F-BF27-60B59805D263}">
      <dsp:nvSpPr>
        <dsp:cNvPr id="0" name=""/>
        <dsp:cNvSpPr/>
      </dsp:nvSpPr>
      <dsp:spPr>
        <a:xfrm>
          <a:off x="460183" y="1510843"/>
          <a:ext cx="6442569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уподобання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любите і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чого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любите); 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99" y="1532459"/>
        <a:ext cx="6399337" cy="399568"/>
      </dsp:txXfrm>
    </dsp:sp>
    <dsp:sp modelId="{F5B72FCE-9235-4F96-AEBB-57019AD84C64}">
      <dsp:nvSpPr>
        <dsp:cNvPr id="0" name=""/>
        <dsp:cNvSpPr/>
      </dsp:nvSpPr>
      <dsp:spPr>
        <a:xfrm>
          <a:off x="0" y="2412643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AFAAE-6DA5-4160-9D68-3DB4AE3F5942}">
      <dsp:nvSpPr>
        <dsp:cNvPr id="0" name=""/>
        <dsp:cNvSpPr/>
      </dsp:nvSpPr>
      <dsp:spPr>
        <a:xfrm>
          <a:off x="460183" y="2191243"/>
          <a:ext cx="6442569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 таланти і здібності;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99" y="2212859"/>
        <a:ext cx="6399337" cy="399568"/>
      </dsp:txXfrm>
    </dsp:sp>
    <dsp:sp modelId="{4F917003-98FA-4DF2-A687-06449441E919}">
      <dsp:nvSpPr>
        <dsp:cNvPr id="0" name=""/>
        <dsp:cNvSpPr/>
      </dsp:nvSpPr>
      <dsp:spPr>
        <a:xfrm>
          <a:off x="0" y="3093043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D986C-6E5C-4373-956B-EBF15A0F39BB}">
      <dsp:nvSpPr>
        <dsp:cNvPr id="0" name=""/>
        <dsp:cNvSpPr/>
      </dsp:nvSpPr>
      <dsp:spPr>
        <a:xfrm>
          <a:off x="460183" y="2871643"/>
          <a:ext cx="6442569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 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99" y="2893259"/>
        <a:ext cx="6399337" cy="399568"/>
      </dsp:txXfrm>
    </dsp:sp>
    <dsp:sp modelId="{D11217CC-9FB5-4892-B5B3-1A8C42915665}">
      <dsp:nvSpPr>
        <dsp:cNvPr id="0" name=""/>
        <dsp:cNvSpPr/>
      </dsp:nvSpPr>
      <dsp:spPr>
        <a:xfrm>
          <a:off x="0" y="3773443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9C341-9618-483F-9E90-210AA686BD2A}">
      <dsp:nvSpPr>
        <dsp:cNvPr id="0" name=""/>
        <dsp:cNvSpPr/>
      </dsp:nvSpPr>
      <dsp:spPr>
        <a:xfrm>
          <a:off x="460183" y="3552043"/>
          <a:ext cx="644256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те, що ви цінуєте, у що вірите; 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99" y="3573659"/>
        <a:ext cx="6399337" cy="399568"/>
      </dsp:txXfrm>
    </dsp:sp>
    <dsp:sp modelId="{4D80F565-E5CA-422F-BB83-88301BDA6598}">
      <dsp:nvSpPr>
        <dsp:cNvPr id="0" name=""/>
        <dsp:cNvSpPr/>
      </dsp:nvSpPr>
      <dsp:spPr>
        <a:xfrm>
          <a:off x="0" y="4453843"/>
          <a:ext cx="92036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63BD0-84CC-48C1-B35E-7671C8B9B7AB}">
      <dsp:nvSpPr>
        <dsp:cNvPr id="0" name=""/>
        <dsp:cNvSpPr/>
      </dsp:nvSpPr>
      <dsp:spPr>
        <a:xfrm>
          <a:off x="460183" y="4232443"/>
          <a:ext cx="6442569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14" tIns="0" rIns="2435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ваші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799" y="4254059"/>
        <a:ext cx="63993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D58AA-C6AD-4F39-8994-717713D2C62F}">
      <dsp:nvSpPr>
        <dsp:cNvPr id="0" name=""/>
        <dsp:cNvSpPr/>
      </dsp:nvSpPr>
      <dsp:spPr>
        <a:xfrm>
          <a:off x="579368" y="522"/>
          <a:ext cx="2464081" cy="1478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Реальна  мета  та цілеспрямованість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368" y="522"/>
        <a:ext cx="2464081" cy="1478449"/>
      </dsp:txXfrm>
    </dsp:sp>
    <dsp:sp modelId="{F746837D-A8E7-4BCA-97FB-EE7684D0C9A7}">
      <dsp:nvSpPr>
        <dsp:cNvPr id="0" name=""/>
        <dsp:cNvSpPr/>
      </dsp:nvSpPr>
      <dsp:spPr>
        <a:xfrm>
          <a:off x="3289858" y="522"/>
          <a:ext cx="2464081" cy="1478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Впевненість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9858" y="522"/>
        <a:ext cx="2464081" cy="1478449"/>
      </dsp:txXfrm>
    </dsp:sp>
    <dsp:sp modelId="{9E57F8CF-C101-4331-BF1E-B54D927178A7}">
      <dsp:nvSpPr>
        <dsp:cNvPr id="0" name=""/>
        <dsp:cNvSpPr/>
      </dsp:nvSpPr>
      <dsp:spPr>
        <a:xfrm>
          <a:off x="6000348" y="522"/>
          <a:ext cx="2464081" cy="1478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Наполегливість і працелюбність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0348" y="522"/>
        <a:ext cx="2464081" cy="1478449"/>
      </dsp:txXfrm>
    </dsp:sp>
    <dsp:sp modelId="{6E6232BA-14E2-43A4-9E99-BBE6E03B14C7}">
      <dsp:nvSpPr>
        <dsp:cNvPr id="0" name=""/>
        <dsp:cNvSpPr/>
      </dsp:nvSpPr>
      <dsp:spPr>
        <a:xfrm>
          <a:off x="1934613" y="1725379"/>
          <a:ext cx="2464081" cy="1478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 і крапля таланту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4613" y="1725379"/>
        <a:ext cx="2464081" cy="1478449"/>
      </dsp:txXfrm>
    </dsp:sp>
    <dsp:sp modelId="{34416F77-9B5A-4039-B2A4-10F48F454DC4}">
      <dsp:nvSpPr>
        <dsp:cNvPr id="0" name=""/>
        <dsp:cNvSpPr/>
      </dsp:nvSpPr>
      <dsp:spPr>
        <a:xfrm>
          <a:off x="4645103" y="1725379"/>
          <a:ext cx="2464081" cy="14784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Настрій, оптимізм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5103" y="1725379"/>
        <a:ext cx="2464081" cy="147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7A3C-4595-487D-9200-D3A71E3D7FE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F062-BB56-4ECD-B720-07D84D593A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16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F062-BB56-4ECD-B720-07D84D593A89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6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91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29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15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27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74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49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42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0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04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9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5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41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5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79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21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0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D537-0DB9-41A6-A335-CDDEB93A114D}" type="datetimeFigureOut">
              <a:rPr lang="uk-UA" smtClean="0"/>
              <a:t>29.03.2019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B0BDF3-7D87-491D-9BCB-2D69C63CF3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910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640541"/>
            <a:ext cx="10058400" cy="14791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шлях до самореалізації, або як стати успішною 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особистістю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9636" y="3588327"/>
            <a:ext cx="5943599" cy="292005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лише там чогось домагається, де вона сама вірить у свої сили.</a:t>
            </a:r>
          </a:p>
          <a:p>
            <a:pPr algn="r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Фейєрбах</a:t>
            </a:r>
          </a:p>
          <a:p>
            <a:pPr algn="r"/>
            <a:r>
              <a:rPr lang="uk-UA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зростає тоді, коли тягнеться вгору.</a:t>
            </a:r>
          </a:p>
          <a:p>
            <a:pPr algn="r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Горький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380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04" y="530321"/>
            <a:ext cx="8118438" cy="608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2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5400" cy="1280890"/>
          </a:xfrm>
        </p:spPr>
        <p:txBody>
          <a:bodyPr>
            <a:noAutofit/>
          </a:bodyPr>
          <a:lstStyle/>
          <a:p>
            <a:pPr lvl="0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потреби: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їжа, вода, сон, повітря, тощо.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11265">
            <a:off x="1249703" y="3182332"/>
            <a:ext cx="3229629" cy="185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58" y="2045116"/>
            <a:ext cx="3172754" cy="197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7195">
            <a:off x="6001260" y="3220162"/>
            <a:ext cx="3169185" cy="197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7320">
            <a:off x="8420243" y="2091310"/>
            <a:ext cx="3277199" cy="210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8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06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в безпеці: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стабільність, порядок, захист, свобода від страху, тривоги і хаосу</a:t>
            </a:r>
            <a:endParaRPr lang="uk-UA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8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проявляти почуття, замкнутість.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аявність своєї території;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 розпоряджатись своїми речами;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аявність довірливих відносин;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аявність зрозумілих правил;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ідсутність розмов на високих тонах.</a:t>
            </a:r>
          </a:p>
          <a:p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210" y="1958788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209" y="4190559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2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06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потреби: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приналежність, дружба, любов</a:t>
            </a:r>
            <a:endParaRPr lang="uk-UA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106706"/>
            <a:ext cx="6799284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Переживання, 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жертви, тяжко сказати «НІ».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 часу разом;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нтерес до роботи;</a:t>
            </a:r>
          </a:p>
          <a:p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соціальних контактів з іншими;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ираження любові до дитини;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рояв любові до батьків.</a:t>
            </a:r>
          </a:p>
          <a:p>
            <a:endParaRPr lang="uk-UA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341" y="1670576"/>
            <a:ext cx="265579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341" y="4017428"/>
            <a:ext cx="265579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1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0698"/>
            <a:ext cx="8911687" cy="1280890"/>
          </a:xfrm>
        </p:spPr>
        <p:txBody>
          <a:bodyPr>
            <a:noAutofit/>
          </a:bodyPr>
          <a:lstStyle/>
          <a:p>
            <a:pPr algn="just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в повазі, прийнятті: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в особистих досягненнях, компетентності, повазі з боку оточуючих, визнанні</a:t>
            </a:r>
            <a:endParaRPr lang="uk-UA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106705"/>
            <a:ext cx="6799284" cy="4159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 почути «НІ», завищені потреби до оточуючих, знецінення інших, бажання бути у центрі уваги…</a:t>
            </a:r>
          </a:p>
          <a:p>
            <a:pPr marL="0" indent="0">
              <a:buNone/>
            </a:pP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апитувати думку;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ахуватись з думкою дитини;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валити, заохочувати;</a:t>
            </a:r>
          </a:p>
          <a:p>
            <a:r>
              <a:rPr lang="uk-UA" sz="2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6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озволяти бути...</a:t>
            </a:r>
          </a:p>
          <a:p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359" y="2106705"/>
            <a:ext cx="265579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359" y="4399428"/>
            <a:ext cx="265579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069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Самореалізація, самовираження, творчість, здібності, талант</a:t>
            </a:r>
            <a:endParaRPr lang="uk-UA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075" y="1662952"/>
            <a:ext cx="6799284" cy="48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 стати більшим, ніж ти є, стати 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всім, 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що ти спроможний» 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Маслоу про самовираження. </a:t>
            </a:r>
          </a:p>
          <a:p>
            <a:pPr marL="0" indent="0" algn="just">
              <a:buNone/>
            </a:pPr>
            <a:r>
              <a:rPr lang="uk-UA" sz="3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потреба найвищого порядку, і задовільнити її складніше за все.</a:t>
            </a:r>
          </a:p>
          <a:p>
            <a:pPr marL="0" indent="0" algn="just">
              <a:buNone/>
            </a:pPr>
            <a:r>
              <a:rPr lang="uk-UA" sz="3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що досягають цього рівня, працюють не просто заради грошей або заради справлення враження на інших, а тому, що усвідомлюють значимість своєї роботи і відчувають задоволення від самого її процесу.</a:t>
            </a:r>
          </a:p>
          <a:p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359" y="1692647"/>
            <a:ext cx="2655793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359" y="4084541"/>
            <a:ext cx="2655793" cy="186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3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1302581989"/>
              </p:ext>
            </p:extLst>
          </p:nvPr>
        </p:nvGraphicFramePr>
        <p:xfrm>
          <a:off x="1782619" y="207818"/>
          <a:ext cx="9702800" cy="550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1782619" y="5876743"/>
            <a:ext cx="970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говорить,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один-два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432" y="3708563"/>
            <a:ext cx="4217988" cy="343988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«Повний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здоровий, нормальний і бажаний розвиток полягає в актуалізації людської природи, в реалізації її потенційних можливостей і розвитку її до рівня зрілості тими шляхами, які підказує ця прихована, мало пізнана основна природа...»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66" y="275772"/>
            <a:ext cx="2869119" cy="3432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18" y="275771"/>
            <a:ext cx="6407581" cy="621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5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177" y="505266"/>
            <a:ext cx="5425235" cy="60300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амореалізація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3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ким вона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стати,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і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3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 самореалізації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здатність усвідомити і реалізувати свій особистий потенціал, спроможність жити </a:t>
            </a:r>
            <a:r>
              <a:rPr lang="uk-UA" sz="3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uk-UA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натхненно, рости, розвиватись, удосконалюватися, рухатись уперед, ставити перед собою амбітні цілі й досягати їх, долаючи перепони, знаходячи оптимальні рішення для себе й оточення.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3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43" y="505266"/>
            <a:ext cx="4598815" cy="523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7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559" y="53446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самореалізації має п'ять складових: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6419492"/>
              </p:ext>
            </p:extLst>
          </p:nvPr>
        </p:nvGraphicFramePr>
        <p:xfrm>
          <a:off x="2431559" y="1815354"/>
          <a:ext cx="8911687" cy="414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63" y="470649"/>
            <a:ext cx="3296459" cy="272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0" y="3208604"/>
            <a:ext cx="5954581" cy="342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1" y="470648"/>
            <a:ext cx="2681176" cy="2720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7838" y="4128185"/>
            <a:ext cx="4402526" cy="2487432"/>
          </a:xfrm>
        </p:spPr>
        <p:txBody>
          <a:bodyPr>
            <a:noAutofit/>
          </a:bodyPr>
          <a:lstStyle/>
          <a:p>
            <a:pPr algn="just"/>
            <a:r>
              <a:rPr lang="uk-UA" sz="1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«Глухота була моїм </a:t>
            </a:r>
            <a:r>
              <a:rPr lang="uk-UA" sz="1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погоничем</a:t>
            </a:r>
            <a:r>
              <a:rPr lang="uk-UA" sz="1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батогом, який гнав мене все життя. Вона віддаляла мене від людей, примушувала зосередитися, віддатися своїм навіяним наукою думкам. Без неї я б ніколи не зробив і не закінчив стільки праць</a:t>
            </a:r>
            <a:r>
              <a:rPr lang="uk-UA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 Ціолковський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147" y="0"/>
            <a:ext cx="3169381" cy="4128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983" y="140016"/>
            <a:ext cx="8911687" cy="7340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власної ідентичності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6819579"/>
              </p:ext>
            </p:extLst>
          </p:nvPr>
        </p:nvGraphicFramePr>
        <p:xfrm>
          <a:off x="2177991" y="1129553"/>
          <a:ext cx="9203670" cy="498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4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624" y="215153"/>
            <a:ext cx="9326188" cy="6414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індивіда, що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самореалізується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реальності;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(себе й інших, природи);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безпосередність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простота, природність;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проблемі;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відокремитися,   іноді потреба в самоті;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незалежність від культурних штампів і оточення;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 з іншими;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 і проникливі стосунки;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демократичність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розпізнавати цілі й засоби, хороше і погане;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доброзичливий гумор;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опір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окультурюванню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ззовні.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14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035" y="788894"/>
            <a:ext cx="5250423" cy="5921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Брайан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Трейсі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сім основних складових успіху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Мир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душі.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Здоров'я 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Ставлення з любов’ю до тих, хто поруч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Фінансова свобода.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Високі цілі 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Самопізнання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Відчуття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884" y="788894"/>
            <a:ext cx="3648899" cy="46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2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873" y="4873380"/>
            <a:ext cx="8911687" cy="198461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«Краща у світі мета — стати хорошою людиною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022" y="419302"/>
            <a:ext cx="3711388" cy="392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кутник 3"/>
          <p:cNvSpPr/>
          <p:nvPr/>
        </p:nvSpPr>
        <p:spPr>
          <a:xfrm>
            <a:off x="8810409" y="6167645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Цицерон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3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2" y="5060576"/>
            <a:ext cx="8911687" cy="128089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 поєднавши ці складові — цілеспрямованість, упевненість, наполегливість, працелюбність, знання, талант і оптимізм — маємо пряму дорогу до успіху</a:t>
            </a:r>
            <a:endParaRPr lang="uk-UA" sz="2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3273357"/>
              </p:ext>
            </p:extLst>
          </p:nvPr>
        </p:nvGraphicFramePr>
        <p:xfrm>
          <a:off x="2526867" y="1448331"/>
          <a:ext cx="9043798" cy="320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745323" y="52101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успіху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21977" y="479611"/>
            <a:ext cx="8915400" cy="58808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 «Як досягти самореалізації в житті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собою реальну мету.</a:t>
            </a: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 схему досягнення успіху.</a:t>
            </a: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Розвивай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волі.</a:t>
            </a: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зупиняйся на досягнутому.</a:t>
            </a: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Учися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працьовитості й наполегливості.</a:t>
            </a: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позитивне.</a:t>
            </a:r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Умій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захоплюватися справою і приймати себе таким, який ти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є.</a:t>
            </a:r>
            <a:endParaRPr lang="uk-UA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5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900" y="256048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</a:t>
            </a:r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02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9212" y="389965"/>
            <a:ext cx="8879821" cy="7366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 –це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612" y="2247760"/>
            <a:ext cx="3590364" cy="320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9744936"/>
              </p:ext>
            </p:extLst>
          </p:nvPr>
        </p:nvGraphicFramePr>
        <p:xfrm>
          <a:off x="2118565" y="1721223"/>
          <a:ext cx="6205164" cy="425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7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823" y="1425389"/>
            <a:ext cx="5089059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Ейнштейн  визначив наступну формулу життєвого успіху: </a:t>
            </a:r>
          </a:p>
          <a:p>
            <a:pPr marL="0" indent="0" algn="just">
              <a:buNone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 = Х+У+? де, </a:t>
            </a:r>
          </a:p>
          <a:p>
            <a:pPr algn="just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вміння працювати; </a:t>
            </a:r>
          </a:p>
          <a:p>
            <a:pPr algn="just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– вміння відпочивати; </a:t>
            </a:r>
          </a:p>
          <a:p>
            <a:pPr algn="just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вміння дисциплінувати самого себе.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589" y="1627095"/>
            <a:ext cx="4300423" cy="36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636" y="616208"/>
            <a:ext cx="8911687" cy="128089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1443807"/>
              </p:ext>
            </p:extLst>
          </p:nvPr>
        </p:nvGraphicFramePr>
        <p:xfrm>
          <a:off x="2124636" y="2084294"/>
          <a:ext cx="8942294" cy="387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1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2" y="699667"/>
            <a:ext cx="4071086" cy="242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2" y="699667"/>
            <a:ext cx="4020670" cy="242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3" y="3560389"/>
            <a:ext cx="4020668" cy="2455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2" y="3560389"/>
            <a:ext cx="4071086" cy="2455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7204499"/>
              </p:ext>
            </p:extLst>
          </p:nvPr>
        </p:nvGraphicFramePr>
        <p:xfrm>
          <a:off x="2220259" y="524435"/>
          <a:ext cx="9653494" cy="533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3781" y="1604886"/>
            <a:ext cx="5997387" cy="385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дача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Ожегов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68" y="369794"/>
            <a:ext cx="43338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5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66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</a:t>
            </a:r>
            <a:endParaRPr lang="uk-UA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2923" y="131439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Піраміда </a:t>
            </a:r>
            <a:r>
              <a:rPr lang="uk-UA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Абрахама</a:t>
            </a: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Маслоу</a:t>
            </a:r>
            <a:endParaRPr lang="uk-UA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441" y="2312894"/>
            <a:ext cx="3676650" cy="415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8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</TotalTime>
  <Words>851</Words>
  <Application>Microsoft Office PowerPoint</Application>
  <PresentationFormat>Широкий екран</PresentationFormat>
  <Paragraphs>127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Легкий дым</vt:lpstr>
      <vt:lpstr>Власний шлях до самореалізації, або як стати успішною особистістю</vt:lpstr>
      <vt:lpstr>Презентація PowerPoint</vt:lpstr>
      <vt:lpstr>Успіх –це:</vt:lpstr>
      <vt:lpstr>Презентація PowerPoint</vt:lpstr>
      <vt:lpstr>Основними складовими успішної людини є такі результати її діяльності, які дають можливість:</vt:lpstr>
      <vt:lpstr>Презентація PowerPoint</vt:lpstr>
      <vt:lpstr>Презентація PowerPoint</vt:lpstr>
      <vt:lpstr>Презентація PowerPoint</vt:lpstr>
      <vt:lpstr>Базові потреби</vt:lpstr>
      <vt:lpstr>Презентація PowerPoint</vt:lpstr>
      <vt:lpstr>Фізіологічні потреби: їжа, вода, сон, повітря, тощо. </vt:lpstr>
      <vt:lpstr>Потреби в безпеці: стабільність, порядок, захист, свобода від страху, тривоги і хаосу</vt:lpstr>
      <vt:lpstr>Соціальні потреби: приналежність, дружба, любов</vt:lpstr>
      <vt:lpstr>Потреби в повазі, прийнятті: потреби в особистих досягненнях, компетентності, повазі з боку оточуючих, визнанні</vt:lpstr>
      <vt:lpstr>Самореалізація, самовираження, творчість, здібності, талант</vt:lpstr>
      <vt:lpstr>Презентація PowerPoint</vt:lpstr>
      <vt:lpstr>Презентація PowerPoint</vt:lpstr>
      <vt:lpstr>Презентація PowerPoint</vt:lpstr>
      <vt:lpstr>Стратегія самореалізації має п'ять складових:  </vt:lpstr>
      <vt:lpstr>Пазл власної ідентичності </vt:lpstr>
      <vt:lpstr>Презентація PowerPoint</vt:lpstr>
      <vt:lpstr>Презентація PowerPoint</vt:lpstr>
      <vt:lpstr>«Краща у світі мета — стати хорошою людиною». </vt:lpstr>
      <vt:lpstr>Раціонально поєднавши ці складові — цілеспрямованість, упевненість, наполегливість, працелюбність, знання, талант і оптимізм — маємо пряму дорогу до успіху</vt:lpstr>
      <vt:lpstr>Презентація PowerPoint</vt:lpstr>
      <vt:lpstr>Дякую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Власний шлях до самореалізації, або як стати успішною особистістю</dc:title>
  <dc:creator>Home</dc:creator>
  <cp:lastModifiedBy>Boss</cp:lastModifiedBy>
  <cp:revision>31</cp:revision>
  <dcterms:created xsi:type="dcterms:W3CDTF">2019-08-31T06:24:58Z</dcterms:created>
  <dcterms:modified xsi:type="dcterms:W3CDTF">2019-03-29T13:54:12Z</dcterms:modified>
</cp:coreProperties>
</file>