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65" r:id="rId5"/>
    <p:sldId id="264" r:id="rId6"/>
    <p:sldId id="258" r:id="rId7"/>
    <p:sldId id="263" r:id="rId8"/>
    <p:sldId id="259" r:id="rId9"/>
    <p:sldId id="260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F3D2D-8CB0-4E2C-B69E-3E24FEF2290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FF6E-0CB4-4C07-9F04-ECD5ED5C6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5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FF6E-0CB4-4C07-9F04-ECD5ED5C6C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1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FF6E-0CB4-4C07-9F04-ECD5ED5C6C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6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0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4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6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0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4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2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3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3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9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1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7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F93346-2E52-482C-9A71-BC769449C3E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4A2D50-AD25-430B-ADA8-1D8BF5912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Аборт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руйнує</a:t>
            </a:r>
            <a:r>
              <a:rPr lang="ru-RU" dirty="0" smtClean="0"/>
              <a:t> </a:t>
            </a:r>
            <a:r>
              <a:rPr lang="ru-RU" dirty="0" err="1" smtClean="0"/>
              <a:t>психіку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97" y="527957"/>
            <a:ext cx="8825659" cy="341630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Ставши </a:t>
            </a:r>
            <a:r>
              <a:rPr lang="ru-RU" sz="2000" dirty="0" err="1" smtClean="0">
                <a:solidFill>
                  <a:srgbClr val="FF0000"/>
                </a:solidFill>
              </a:rPr>
              <a:t>дорослою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така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людина</a:t>
            </a:r>
            <a:r>
              <a:rPr lang="ru-RU" sz="2000" dirty="0" smtClean="0">
                <a:solidFill>
                  <a:srgbClr val="FF0000"/>
                </a:solidFill>
              </a:rPr>
              <a:t> не </a:t>
            </a:r>
            <a:r>
              <a:rPr lang="ru-RU" sz="2000" dirty="0" err="1" smtClean="0">
                <a:solidFill>
                  <a:srgbClr val="FF0000"/>
                </a:solidFill>
              </a:rPr>
              <a:t>здатна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створити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міцний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подружній</a:t>
            </a:r>
            <a:r>
              <a:rPr lang="ru-RU" sz="2000" dirty="0" smtClean="0">
                <a:solidFill>
                  <a:srgbClr val="FF0000"/>
                </a:solidFill>
              </a:rPr>
              <a:t> союз. </a:t>
            </a:r>
            <a:r>
              <a:rPr lang="ru-RU" sz="2000" dirty="0" err="1" smtClean="0">
                <a:solidFill>
                  <a:srgbClr val="FF0000"/>
                </a:solidFill>
              </a:rPr>
              <a:t>Згідно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статистичними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даними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такі</a:t>
            </a:r>
            <a:r>
              <a:rPr lang="ru-RU" sz="2000" dirty="0" smtClean="0">
                <a:solidFill>
                  <a:srgbClr val="FF0000"/>
                </a:solidFill>
              </a:rPr>
              <a:t> люди </a:t>
            </a:r>
            <a:r>
              <a:rPr lang="ru-RU" sz="2000" dirty="0" err="1" smtClean="0">
                <a:solidFill>
                  <a:srgbClr val="FF0000"/>
                </a:solidFill>
              </a:rPr>
              <a:t>згодом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самі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схвалюють</a:t>
            </a:r>
            <a:r>
              <a:rPr lang="ru-RU" sz="2000" dirty="0" smtClean="0">
                <a:solidFill>
                  <a:srgbClr val="FF0000"/>
                </a:solidFill>
              </a:rPr>
              <a:t> аборт. Вони не в </a:t>
            </a:r>
            <a:r>
              <a:rPr lang="ru-RU" sz="2000" dirty="0" err="1" smtClean="0">
                <a:solidFill>
                  <a:srgbClr val="FF0000"/>
                </a:solidFill>
              </a:rPr>
              <a:t>змозі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любити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дітей</a:t>
            </a:r>
            <a:r>
              <a:rPr lang="ru-RU" sz="2000" dirty="0" smtClean="0">
                <a:solidFill>
                  <a:srgbClr val="FF0000"/>
                </a:solidFill>
              </a:rPr>
              <a:t>, тому </a:t>
            </a:r>
            <a:r>
              <a:rPr lang="ru-RU" sz="2000" dirty="0" err="1" smtClean="0">
                <a:solidFill>
                  <a:srgbClr val="FF0000"/>
                </a:solidFill>
              </a:rPr>
              <a:t>що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самі</a:t>
            </a:r>
            <a:r>
              <a:rPr lang="ru-RU" sz="2000" dirty="0" smtClean="0">
                <a:solidFill>
                  <a:srgbClr val="FF0000"/>
                </a:solidFill>
              </a:rPr>
              <a:t> не </a:t>
            </a:r>
            <a:r>
              <a:rPr lang="ru-RU" sz="2000" dirty="0" err="1" smtClean="0">
                <a:solidFill>
                  <a:srgbClr val="FF0000"/>
                </a:solidFill>
              </a:rPr>
              <a:t>були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улюблені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бажані</a:t>
            </a:r>
            <a:r>
              <a:rPr lang="ru-RU" sz="2000" dirty="0" smtClean="0">
                <a:solidFill>
                  <a:srgbClr val="FF0000"/>
                </a:solidFill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</a:rPr>
              <a:t>прийняті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своїми</a:t>
            </a:r>
            <a:r>
              <a:rPr lang="ru-RU" sz="2000" dirty="0" smtClean="0">
                <a:solidFill>
                  <a:srgbClr val="FF0000"/>
                </a:solidFill>
              </a:rPr>
              <a:t> батьками. </a:t>
            </a:r>
            <a:r>
              <a:rPr lang="ru-RU" sz="2000" dirty="0" err="1" smtClean="0">
                <a:solidFill>
                  <a:srgbClr val="FF0000"/>
                </a:solidFill>
              </a:rPr>
              <a:t>Виникає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замкнуте</a:t>
            </a:r>
            <a:r>
              <a:rPr lang="ru-RU" sz="2000" dirty="0" smtClean="0">
                <a:solidFill>
                  <a:srgbClr val="FF0000"/>
                </a:solidFill>
              </a:rPr>
              <a:t> коло, в </a:t>
            </a:r>
            <a:r>
              <a:rPr lang="ru-RU" sz="2000" dirty="0" err="1" smtClean="0">
                <a:solidFill>
                  <a:srgbClr val="FF0000"/>
                </a:solidFill>
              </a:rPr>
              <a:t>цих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сім’ях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здійснюється</a:t>
            </a:r>
            <a:r>
              <a:rPr lang="ru-RU" sz="2000" dirty="0" smtClean="0">
                <a:solidFill>
                  <a:srgbClr val="FF0000"/>
                </a:solidFill>
              </a:rPr>
              <a:t> все </a:t>
            </a:r>
            <a:r>
              <a:rPr lang="ru-RU" sz="2000" dirty="0" err="1" smtClean="0">
                <a:solidFill>
                  <a:srgbClr val="FF0000"/>
                </a:solidFill>
              </a:rPr>
              <a:t>більша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кількість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абортів</a:t>
            </a:r>
            <a:r>
              <a:rPr lang="ru-RU" sz="2000" dirty="0" smtClean="0">
                <a:solidFill>
                  <a:srgbClr val="FF0000"/>
                </a:solidFill>
              </a:rPr>
              <a:t>, і </a:t>
            </a:r>
            <a:r>
              <a:rPr lang="ru-RU" sz="2000" dirty="0" err="1" smtClean="0">
                <a:solidFill>
                  <a:srgbClr val="FF0000"/>
                </a:solidFill>
              </a:rPr>
              <a:t>це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продовжується</a:t>
            </a:r>
            <a:r>
              <a:rPr lang="ru-RU" sz="2000" dirty="0" smtClean="0">
                <a:solidFill>
                  <a:srgbClr val="FF0000"/>
                </a:solidFill>
              </a:rPr>
              <a:t> з </a:t>
            </a:r>
            <a:r>
              <a:rPr lang="ru-RU" sz="2000" dirty="0" err="1" smtClean="0">
                <a:solidFill>
                  <a:srgbClr val="FF0000"/>
                </a:solidFill>
              </a:rPr>
              <a:t>покоління</a:t>
            </a:r>
            <a:r>
              <a:rPr lang="ru-RU" sz="2000" dirty="0" smtClean="0">
                <a:solidFill>
                  <a:srgbClr val="FF0000"/>
                </a:solidFill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</a:rPr>
              <a:t>покоління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21" y="3048000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9671"/>
            <a:ext cx="6096000" cy="469718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врахувати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зневагу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погане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поводження</a:t>
            </a:r>
            <a:r>
              <a:rPr lang="ru-RU" sz="2000" dirty="0" smtClean="0"/>
              <a:t> з ними, то </a:t>
            </a:r>
            <a:r>
              <a:rPr lang="ru-RU" sz="2000" dirty="0" err="1" smtClean="0"/>
              <a:t>зрозуміло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привести до </a:t>
            </a:r>
            <a:r>
              <a:rPr lang="ru-RU" sz="2000" dirty="0" err="1" smtClean="0"/>
              <a:t>вимирання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ми </a:t>
            </a:r>
            <a:r>
              <a:rPr lang="ru-RU" sz="2000" dirty="0" err="1" smtClean="0"/>
              <a:t>уявимо</a:t>
            </a:r>
            <a:r>
              <a:rPr lang="ru-RU" sz="2000" dirty="0" smtClean="0"/>
              <a:t> як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зробили</a:t>
            </a:r>
            <a:r>
              <a:rPr lang="ru-RU" sz="2000" dirty="0" smtClean="0"/>
              <a:t> аборт,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пережили смерть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братів</a:t>
            </a:r>
            <a:r>
              <a:rPr lang="ru-RU" sz="2000" dirty="0" smtClean="0"/>
              <a:t> і сестер, </a:t>
            </a:r>
            <a:r>
              <a:rPr lang="ru-RU" sz="2000" dirty="0" err="1" smtClean="0"/>
              <a:t>можемо</a:t>
            </a:r>
            <a:r>
              <a:rPr lang="ru-RU" sz="2000" dirty="0" smtClean="0"/>
              <a:t> </a:t>
            </a:r>
            <a:r>
              <a:rPr lang="ru-RU" sz="2000" dirty="0" err="1" smtClean="0"/>
              <a:t>уявити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загальну</a:t>
            </a:r>
            <a:r>
              <a:rPr lang="ru-RU" sz="2000" dirty="0" smtClean="0"/>
              <a:t> атмосферу, так-</a:t>
            </a:r>
            <a:r>
              <a:rPr lang="ru-RU" sz="2000" dirty="0" err="1" smtClean="0"/>
              <a:t>звану</a:t>
            </a:r>
            <a:r>
              <a:rPr lang="ru-RU" sz="2000" dirty="0" smtClean="0"/>
              <a:t> культуру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суспільстві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ніхто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вірить</a:t>
            </a:r>
            <a:r>
              <a:rPr lang="ru-RU" sz="2000" dirty="0" smtClean="0"/>
              <a:t> один одному,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людьми,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довіри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сім’ї</a:t>
            </a:r>
            <a:r>
              <a:rPr lang="ru-RU" sz="2000" dirty="0" smtClean="0"/>
              <a:t>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партнерами,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батьками і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привести до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руйнівних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тенденцій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29" y="2161494"/>
            <a:ext cx="5715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2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Який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відсоток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жінок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зробили</a:t>
            </a:r>
            <a:r>
              <a:rPr lang="ru-RU" dirty="0" smtClean="0">
                <a:solidFill>
                  <a:srgbClr val="FF0000"/>
                </a:solidFill>
              </a:rPr>
              <a:t> аборт, </a:t>
            </a:r>
            <a:r>
              <a:rPr lang="ru-RU" dirty="0" err="1" smtClean="0">
                <a:solidFill>
                  <a:srgbClr val="FF0000"/>
                </a:solidFill>
              </a:rPr>
              <a:t>страждають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згаданого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постабортного</a:t>
            </a:r>
            <a:r>
              <a:rPr lang="ru-RU" dirty="0" smtClean="0">
                <a:solidFill>
                  <a:srgbClr val="FF0000"/>
                </a:solidFill>
              </a:rPr>
              <a:t> синдрому?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18015"/>
            <a:ext cx="6900473" cy="3416300"/>
          </a:xfrm>
        </p:spPr>
        <p:txBody>
          <a:bodyPr/>
          <a:lstStyle/>
          <a:p>
            <a:r>
              <a:rPr lang="ru-RU" sz="2400" dirty="0" err="1" smtClean="0"/>
              <a:t>Зі</a:t>
            </a:r>
            <a:r>
              <a:rPr lang="ru-RU" sz="2400" dirty="0" smtClean="0"/>
              <a:t>  </a:t>
            </a:r>
            <a:r>
              <a:rPr lang="ru-RU" sz="2400" dirty="0" err="1" smtClean="0"/>
              <a:t>лікарської</a:t>
            </a:r>
            <a:r>
              <a:rPr lang="ru-RU" sz="2400" dirty="0" smtClean="0"/>
              <a:t> практики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висновок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70% </a:t>
            </a:r>
            <a:r>
              <a:rPr lang="ru-RU" sz="2400" dirty="0" err="1" smtClean="0"/>
              <a:t>жінок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страждають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ПАС явно. Про </a:t>
            </a:r>
            <a:r>
              <a:rPr lang="ru-RU" sz="2400" dirty="0" err="1" smtClean="0"/>
              <a:t>решту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здавалося</a:t>
            </a:r>
            <a:r>
              <a:rPr lang="ru-RU" sz="2400" dirty="0" smtClean="0"/>
              <a:t> б, не </a:t>
            </a:r>
            <a:r>
              <a:rPr lang="ru-RU" sz="2400" dirty="0" err="1" smtClean="0"/>
              <a:t>страждають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постабортного</a:t>
            </a:r>
            <a:r>
              <a:rPr lang="ru-RU" sz="2400" dirty="0" smtClean="0"/>
              <a:t> синдрому,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сказати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відтісняють</a:t>
            </a:r>
            <a:r>
              <a:rPr lang="ru-RU" sz="2400" dirty="0" smtClean="0"/>
              <a:t> «стан ПАС» в </a:t>
            </a:r>
            <a:r>
              <a:rPr lang="ru-RU" sz="2400" dirty="0" err="1" smtClean="0"/>
              <a:t>підсвідомість</a:t>
            </a:r>
            <a:r>
              <a:rPr lang="ru-RU" sz="2400" dirty="0" smtClean="0"/>
              <a:t>. Рано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кожної</a:t>
            </a:r>
            <a:r>
              <a:rPr lang="ru-RU" sz="2400" dirty="0" smtClean="0"/>
              <a:t> з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жінок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42" y="2241778"/>
            <a:ext cx="5446658" cy="38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Хронічне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постійно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пригнічуване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відчуття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провини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веде</a:t>
            </a:r>
            <a:r>
              <a:rPr lang="ru-RU" sz="4000" b="1" dirty="0" smtClean="0">
                <a:solidFill>
                  <a:srgbClr val="FF0000"/>
                </a:solidFill>
              </a:rPr>
              <a:t> до </a:t>
            </a:r>
            <a:r>
              <a:rPr lang="ru-RU" sz="4000" b="1" dirty="0" err="1" smtClean="0">
                <a:solidFill>
                  <a:srgbClr val="FF0000"/>
                </a:solidFill>
              </a:rPr>
              <a:t>ослаблення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імунітету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що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збільшує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вірогідність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виникнення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злоякісної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пухлини</a:t>
            </a:r>
            <a:r>
              <a:rPr lang="ru-RU" sz="4000" b="1" dirty="0" smtClean="0">
                <a:solidFill>
                  <a:srgbClr val="FF0000"/>
                </a:solidFill>
              </a:rPr>
              <a:t>....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87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Ви </a:t>
            </a:r>
            <a:r>
              <a:rPr lang="ru-RU" dirty="0" err="1" smtClean="0">
                <a:solidFill>
                  <a:srgbClr val="FF0000"/>
                </a:solidFill>
              </a:rPr>
              <a:t>лікар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допомагаєте</a:t>
            </a:r>
            <a:r>
              <a:rPr lang="ru-RU" dirty="0" smtClean="0">
                <a:solidFill>
                  <a:srgbClr val="FF0000"/>
                </a:solidFill>
              </a:rPr>
              <a:t> людям, </a:t>
            </a: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страждають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постабортного</a:t>
            </a:r>
            <a:r>
              <a:rPr lang="ru-RU" dirty="0" smtClean="0">
                <a:solidFill>
                  <a:srgbClr val="FF0000"/>
                </a:solidFill>
              </a:rPr>
              <a:t> синдрому.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ж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таке</a:t>
            </a:r>
            <a:r>
              <a:rPr lang="ru-RU" dirty="0" smtClean="0">
                <a:solidFill>
                  <a:srgbClr val="FF0000"/>
                </a:solidFill>
              </a:rPr>
              <a:t> — ПАС, </a:t>
            </a:r>
            <a:r>
              <a:rPr lang="ru-RU" dirty="0" err="1" smtClean="0">
                <a:solidFill>
                  <a:srgbClr val="FF0000"/>
                </a:solidFill>
              </a:rPr>
              <a:t>постабортний</a:t>
            </a:r>
            <a:r>
              <a:rPr lang="ru-RU" dirty="0" smtClean="0">
                <a:solidFill>
                  <a:srgbClr val="FF0000"/>
                </a:solidFill>
              </a:rPr>
              <a:t> синдром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Цей</a:t>
            </a:r>
            <a:r>
              <a:rPr lang="ru-RU" dirty="0" smtClean="0"/>
              <a:t> синдром описаний в </a:t>
            </a:r>
            <a:r>
              <a:rPr lang="ru-RU" dirty="0" err="1" smtClean="0"/>
              <a:t>медицині</a:t>
            </a:r>
            <a:r>
              <a:rPr lang="ru-RU" dirty="0" smtClean="0"/>
              <a:t> як комплекс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симптомів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аборту у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 </a:t>
            </a:r>
            <a:r>
              <a:rPr lang="ru-RU" dirty="0" err="1" smtClean="0"/>
              <a:t>тілесного</a:t>
            </a:r>
            <a:r>
              <a:rPr lang="ru-RU" dirty="0" smtClean="0"/>
              <a:t>, </a:t>
            </a:r>
            <a:r>
              <a:rPr lang="ru-RU" dirty="0" err="1" smtClean="0"/>
              <a:t>психосоматичного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психічного</a:t>
            </a:r>
            <a:r>
              <a:rPr lang="ru-RU" dirty="0" smtClean="0"/>
              <a:t> характеру.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</a:t>
            </a:r>
            <a:r>
              <a:rPr lang="ru-RU" dirty="0" err="1" smtClean="0"/>
              <a:t>тілесні</a:t>
            </a:r>
            <a:r>
              <a:rPr lang="ru-RU" dirty="0" smtClean="0"/>
              <a:t> </a:t>
            </a:r>
            <a:r>
              <a:rPr lang="ru-RU" dirty="0" err="1" smtClean="0"/>
              <a:t>симптоми</a:t>
            </a:r>
            <a:r>
              <a:rPr lang="ru-RU" dirty="0" smtClean="0"/>
              <a:t>: </a:t>
            </a:r>
            <a:r>
              <a:rPr lang="ru-RU" dirty="0" err="1" smtClean="0"/>
              <a:t>кровотечі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 і </a:t>
            </a:r>
            <a:r>
              <a:rPr lang="ru-RU" dirty="0" err="1" smtClean="0"/>
              <a:t>пошкодження</a:t>
            </a:r>
            <a:r>
              <a:rPr lang="ru-RU" dirty="0" smtClean="0"/>
              <a:t> матки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3771139"/>
            <a:ext cx="5036458" cy="30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9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153" y="426357"/>
            <a:ext cx="8825659" cy="3416300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Їх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наслідком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можуть</a:t>
            </a:r>
            <a:r>
              <a:rPr lang="ru-RU" sz="2000" dirty="0" smtClean="0">
                <a:solidFill>
                  <a:srgbClr val="FF0000"/>
                </a:solidFill>
              </a:rPr>
              <a:t> бути не </a:t>
            </a:r>
            <a:r>
              <a:rPr lang="ru-RU" sz="2000" dirty="0" err="1" smtClean="0">
                <a:solidFill>
                  <a:srgbClr val="FF0000"/>
                </a:solidFill>
              </a:rPr>
              <a:t>тільки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менструальні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порушення</a:t>
            </a:r>
            <a:r>
              <a:rPr lang="ru-RU" sz="2000" dirty="0" smtClean="0">
                <a:solidFill>
                  <a:srgbClr val="FF0000"/>
                </a:solidFill>
              </a:rPr>
              <a:t>, але й </a:t>
            </a:r>
            <a:r>
              <a:rPr lang="ru-RU" sz="2000" dirty="0" err="1" smtClean="0">
                <a:solidFill>
                  <a:srgbClr val="FF0000"/>
                </a:solidFill>
              </a:rPr>
              <a:t>викидні</a:t>
            </a:r>
            <a:r>
              <a:rPr lang="ru-RU" sz="2000" dirty="0" smtClean="0">
                <a:solidFill>
                  <a:srgbClr val="FF0000"/>
                </a:solidFill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</a:rPr>
              <a:t>передчасні</a:t>
            </a:r>
            <a:r>
              <a:rPr lang="ru-RU" sz="2000" dirty="0" smtClean="0">
                <a:solidFill>
                  <a:srgbClr val="FF0000"/>
                </a:solidFill>
              </a:rPr>
              <a:t> роди. </a:t>
            </a:r>
            <a:r>
              <a:rPr lang="ru-RU" sz="2000" dirty="0" err="1" smtClean="0">
                <a:solidFill>
                  <a:srgbClr val="FF0000"/>
                </a:solidFill>
              </a:rPr>
              <a:t>Іноді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ці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наслідки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виявляються</a:t>
            </a:r>
            <a:r>
              <a:rPr lang="ru-RU" sz="2000" dirty="0" smtClean="0">
                <a:solidFill>
                  <a:srgbClr val="FF0000"/>
                </a:solidFill>
              </a:rPr>
              <a:t> не </a:t>
            </a:r>
            <a:r>
              <a:rPr lang="ru-RU" sz="2000" dirty="0" err="1" smtClean="0">
                <a:solidFill>
                  <a:srgbClr val="FF0000"/>
                </a:solidFill>
              </a:rPr>
              <a:t>відразу</a:t>
            </a:r>
            <a:r>
              <a:rPr lang="ru-RU" sz="2000" dirty="0" smtClean="0">
                <a:solidFill>
                  <a:srgbClr val="FF0000"/>
                </a:solidFill>
              </a:rPr>
              <a:t>, а через </a:t>
            </a:r>
            <a:r>
              <a:rPr lang="ru-RU" sz="2000" dirty="0" err="1" smtClean="0">
                <a:solidFill>
                  <a:srgbClr val="FF0000"/>
                </a:solidFill>
              </a:rPr>
              <a:t>декілька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років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після</a:t>
            </a:r>
            <a:r>
              <a:rPr lang="ru-RU" sz="2000" dirty="0" smtClean="0">
                <a:solidFill>
                  <a:srgbClr val="FF0000"/>
                </a:solidFill>
              </a:rPr>
              <a:t> аборту. У </a:t>
            </a:r>
            <a:r>
              <a:rPr lang="ru-RU" sz="2000" dirty="0" err="1" smtClean="0">
                <a:solidFill>
                  <a:srgbClr val="FF0000"/>
                </a:solidFill>
              </a:rPr>
              <a:t>лікарській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практиці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були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випадки</a:t>
            </a:r>
            <a:r>
              <a:rPr lang="ru-RU" sz="2000" dirty="0" smtClean="0">
                <a:solidFill>
                  <a:srgbClr val="FF0000"/>
                </a:solidFill>
              </a:rPr>
              <a:t>, коли через </a:t>
            </a:r>
            <a:r>
              <a:rPr lang="ru-RU" sz="2000" dirty="0" err="1" smtClean="0">
                <a:solidFill>
                  <a:srgbClr val="FF0000"/>
                </a:solidFill>
              </a:rPr>
              <a:t>навіть</a:t>
            </a:r>
            <a:r>
              <a:rPr lang="ru-RU" sz="2000" dirty="0" smtClean="0">
                <a:solidFill>
                  <a:srgbClr val="FF0000"/>
                </a:solidFill>
              </a:rPr>
              <a:t> 20 </a:t>
            </a:r>
            <a:r>
              <a:rPr lang="ru-RU" sz="2000" dirty="0" err="1" smtClean="0">
                <a:solidFill>
                  <a:srgbClr val="FF0000"/>
                </a:solidFill>
              </a:rPr>
              <a:t>років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після</a:t>
            </a:r>
            <a:r>
              <a:rPr lang="ru-RU" sz="2000" dirty="0" smtClean="0">
                <a:solidFill>
                  <a:srgbClr val="FF0000"/>
                </a:solidFill>
              </a:rPr>
              <a:t> аборту у </a:t>
            </a:r>
            <a:r>
              <a:rPr lang="ru-RU" sz="2000" dirty="0" err="1" smtClean="0">
                <a:solidFill>
                  <a:srgbClr val="FF0000"/>
                </a:solidFill>
              </a:rPr>
              <a:t>жінок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виявляли</a:t>
            </a:r>
            <a:r>
              <a:rPr lang="ru-RU" sz="2000" dirty="0" smtClean="0">
                <a:solidFill>
                  <a:srgbClr val="FF0000"/>
                </a:solidFill>
              </a:rPr>
              <a:t> рак грудей </a:t>
            </a:r>
            <a:r>
              <a:rPr lang="ru-RU" sz="2000" dirty="0" err="1" smtClean="0">
                <a:solidFill>
                  <a:srgbClr val="FF0000"/>
                </a:solidFill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інші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види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онкозахворювань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03" y="2577192"/>
            <a:ext cx="5189904" cy="35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8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840" y="556986"/>
            <a:ext cx="8825659" cy="34163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Хронічне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постійно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пригнічуване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відчуття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провини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веде</a:t>
            </a:r>
            <a:r>
              <a:rPr lang="ru-RU" sz="2400" dirty="0" smtClean="0">
                <a:solidFill>
                  <a:srgbClr val="FF0000"/>
                </a:solidFill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</a:rPr>
              <a:t>ослаблення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імунітету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що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збільшує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вірогідність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виникнення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злоякісної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пухлини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Якщо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був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зроблений</a:t>
            </a:r>
            <a:r>
              <a:rPr lang="ru-RU" sz="2400" dirty="0" smtClean="0">
                <a:solidFill>
                  <a:srgbClr val="FF0000"/>
                </a:solidFill>
              </a:rPr>
              <a:t> аборт в </a:t>
            </a:r>
            <a:r>
              <a:rPr lang="ru-RU" sz="2400" dirty="0" err="1" smtClean="0">
                <a:solidFill>
                  <a:srgbClr val="FF0000"/>
                </a:solidFill>
              </a:rPr>
              <a:t>кінці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третього</a:t>
            </a:r>
            <a:r>
              <a:rPr lang="ru-RU" sz="2400" dirty="0" smtClean="0">
                <a:solidFill>
                  <a:srgbClr val="FF0000"/>
                </a:solidFill>
              </a:rPr>
              <a:t> триместра </a:t>
            </a:r>
            <a:r>
              <a:rPr lang="ru-RU" sz="2400" dirty="0" err="1" smtClean="0">
                <a:solidFill>
                  <a:srgbClr val="FF0000"/>
                </a:solidFill>
              </a:rPr>
              <a:t>вагітності</a:t>
            </a:r>
            <a:r>
              <a:rPr lang="ru-RU" sz="2400" dirty="0" smtClean="0">
                <a:solidFill>
                  <a:srgbClr val="FF0000"/>
                </a:solidFill>
              </a:rPr>
              <a:t>, то </a:t>
            </a:r>
            <a:r>
              <a:rPr lang="ru-RU" sz="2400" dirty="0" err="1" smtClean="0">
                <a:solidFill>
                  <a:srgbClr val="FF0000"/>
                </a:solidFill>
              </a:rPr>
              <a:t>концентрація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естрогену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крові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багато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разів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перевищує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їх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середній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рівень</a:t>
            </a:r>
            <a:r>
              <a:rPr lang="ru-RU" sz="2400" dirty="0" smtClean="0">
                <a:solidFill>
                  <a:srgbClr val="FF0000"/>
                </a:solidFill>
              </a:rPr>
              <a:t>. Такого </a:t>
            </a:r>
            <a:r>
              <a:rPr lang="ru-RU" sz="2400" dirty="0" err="1" smtClean="0">
                <a:solidFill>
                  <a:srgbClr val="FF0000"/>
                </a:solidFill>
              </a:rPr>
              <a:t>рівня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концентрація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естрогену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звичайному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циклі</a:t>
            </a:r>
            <a:r>
              <a:rPr lang="ru-RU" sz="2400" dirty="0" smtClean="0">
                <a:solidFill>
                  <a:srgbClr val="FF0000"/>
                </a:solidFill>
              </a:rPr>
              <a:t> не </a:t>
            </a:r>
            <a:r>
              <a:rPr lang="ru-RU" sz="2400" dirty="0" err="1" smtClean="0">
                <a:solidFill>
                  <a:srgbClr val="FF0000"/>
                </a:solidFill>
              </a:rPr>
              <a:t>досягає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ніколи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навіть</a:t>
            </a:r>
            <a:r>
              <a:rPr lang="ru-RU" sz="2400" dirty="0" smtClean="0">
                <a:solidFill>
                  <a:srgbClr val="FF0000"/>
                </a:solidFill>
              </a:rPr>
              <a:t> при </a:t>
            </a:r>
            <a:r>
              <a:rPr lang="ru-RU" sz="2400" dirty="0" err="1" smtClean="0">
                <a:solidFill>
                  <a:srgbClr val="FF0000"/>
                </a:solidFill>
              </a:rPr>
              <a:t>викиднях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172" y="3973286"/>
            <a:ext cx="5002439" cy="28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84" y="2197100"/>
            <a:ext cx="4839446" cy="46609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практично у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аборту.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психічні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аборту. Часто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величезне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провини</a:t>
            </a:r>
            <a:r>
              <a:rPr lang="ru-RU" dirty="0" smtClean="0"/>
              <a:t> і жалю,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емоційної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, </a:t>
            </a:r>
            <a:r>
              <a:rPr lang="ru-RU" dirty="0" err="1" smtClean="0"/>
              <a:t>душевної</a:t>
            </a:r>
            <a:r>
              <a:rPr lang="ru-RU" dirty="0" smtClean="0"/>
              <a:t> </a:t>
            </a:r>
            <a:r>
              <a:rPr lang="ru-RU" dirty="0" err="1" smtClean="0"/>
              <a:t>порожнечі</a:t>
            </a:r>
            <a:r>
              <a:rPr lang="ru-RU" dirty="0" smtClean="0"/>
              <a:t>, </a:t>
            </a:r>
            <a:r>
              <a:rPr lang="ru-RU" dirty="0" err="1" smtClean="0"/>
              <a:t>депресія</a:t>
            </a:r>
            <a:r>
              <a:rPr lang="ru-RU" dirty="0" smtClean="0"/>
              <a:t>, </a:t>
            </a:r>
            <a:r>
              <a:rPr lang="ru-RU" dirty="0" err="1" smtClean="0"/>
              <a:t>відчуття</a:t>
            </a:r>
            <a:r>
              <a:rPr lang="ru-RU" dirty="0" smtClean="0"/>
              <a:t> страху,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самооцінка</a:t>
            </a:r>
            <a:r>
              <a:rPr lang="ru-RU" dirty="0" smtClean="0"/>
              <a:t>, </a:t>
            </a:r>
            <a:r>
              <a:rPr lang="ru-RU" dirty="0" err="1" smtClean="0"/>
              <a:t>агресія</a:t>
            </a:r>
            <a:r>
              <a:rPr lang="ru-RU" dirty="0" smtClean="0"/>
              <a:t> без причини, </a:t>
            </a:r>
            <a:r>
              <a:rPr lang="ru-RU" dirty="0" err="1" smtClean="0"/>
              <a:t>вживання</a:t>
            </a:r>
            <a:r>
              <a:rPr lang="ru-RU" dirty="0" smtClean="0"/>
              <a:t> алкоголю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безвихідності</a:t>
            </a:r>
            <a:r>
              <a:rPr lang="ru-RU" dirty="0" smtClean="0"/>
              <a:t>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з’являються</a:t>
            </a:r>
            <a:r>
              <a:rPr lang="ru-RU" dirty="0" smtClean="0"/>
              <a:t> думки про </a:t>
            </a:r>
            <a:r>
              <a:rPr lang="ru-RU" dirty="0" err="1" smtClean="0"/>
              <a:t>самогубство</a:t>
            </a:r>
            <a:r>
              <a:rPr lang="ru-RU" dirty="0" smtClean="0"/>
              <a:t>.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з партнерами.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57" y="2471057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7" y="2148114"/>
            <a:ext cx="4775200" cy="47098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Часто </a:t>
            </a:r>
            <a:r>
              <a:rPr lang="ru-RU" sz="2000" dirty="0" err="1" smtClean="0"/>
              <a:t>жінки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прагнуть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завагітніти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сподіваючись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нова </a:t>
            </a:r>
            <a:r>
              <a:rPr lang="ru-RU" sz="2000" dirty="0" err="1" smtClean="0"/>
              <a:t>вагітність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замінить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втрачену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дитину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.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настрою, </a:t>
            </a:r>
            <a:r>
              <a:rPr lang="ru-RU" sz="2000" dirty="0" err="1" smtClean="0"/>
              <a:t>сльози</a:t>
            </a:r>
            <a:r>
              <a:rPr lang="ru-RU" sz="2000" dirty="0" smtClean="0"/>
              <a:t> і </a:t>
            </a:r>
            <a:r>
              <a:rPr lang="ru-RU" sz="2000" dirty="0" err="1" smtClean="0"/>
              <a:t>роздратування</a:t>
            </a:r>
            <a:r>
              <a:rPr lang="ru-RU" sz="2000" dirty="0" smtClean="0"/>
              <a:t> з кожного,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нікчемного</a:t>
            </a:r>
            <a:r>
              <a:rPr lang="ru-RU" sz="2000" dirty="0" smtClean="0"/>
              <a:t> приводу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через шум </a:t>
            </a:r>
            <a:r>
              <a:rPr lang="ru-RU" sz="2000" dirty="0" err="1" smtClean="0"/>
              <a:t>пилососа</a:t>
            </a:r>
            <a:r>
              <a:rPr lang="ru-RU" sz="2000" dirty="0" smtClean="0"/>
              <a:t>).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підкреслити</a:t>
            </a:r>
            <a:r>
              <a:rPr lang="ru-RU" sz="2000" dirty="0" smtClean="0"/>
              <a:t>: не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жінка</a:t>
            </a:r>
            <a:r>
              <a:rPr lang="ru-RU" sz="2000" dirty="0" smtClean="0"/>
              <a:t>, у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симптоми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зробила</a:t>
            </a:r>
            <a:r>
              <a:rPr lang="ru-RU" sz="2000" dirty="0" smtClean="0"/>
              <a:t> аборт.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практично у </a:t>
            </a:r>
            <a:r>
              <a:rPr lang="ru-RU" sz="2000" dirty="0" err="1" smtClean="0"/>
              <a:t>кожної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жінки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зробила</a:t>
            </a:r>
            <a:r>
              <a:rPr lang="ru-RU" sz="2000" dirty="0" smtClean="0"/>
              <a:t> аборт,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виявляються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53" y="2438173"/>
            <a:ext cx="6277648" cy="40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039" y="600528"/>
            <a:ext cx="8825659" cy="3416300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Це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відчуття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печалі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втрата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здатності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радіти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життю</a:t>
            </a:r>
            <a:r>
              <a:rPr lang="ru-RU" sz="2000" dirty="0" smtClean="0">
                <a:solidFill>
                  <a:srgbClr val="FF0000"/>
                </a:solidFill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</a:rPr>
              <a:t>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чим</a:t>
            </a:r>
            <a:r>
              <a:rPr lang="ru-RU" sz="2000" dirty="0" smtClean="0">
                <a:solidFill>
                  <a:srgbClr val="FF0000"/>
                </a:solidFill>
              </a:rPr>
              <a:t> не </a:t>
            </a:r>
            <a:r>
              <a:rPr lang="ru-RU" sz="2000" dirty="0" err="1" smtClean="0">
                <a:solidFill>
                  <a:srgbClr val="FF0000"/>
                </a:solidFill>
              </a:rPr>
              <a:t>з’ясовне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невезіння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Результати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досліджень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американських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лікарів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свідчать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що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страждають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також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брати</a:t>
            </a:r>
            <a:r>
              <a:rPr lang="ru-RU" sz="2000" dirty="0" smtClean="0">
                <a:solidFill>
                  <a:srgbClr val="FF0000"/>
                </a:solidFill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</a:rPr>
              <a:t>сестри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ненародженої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дитини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Канадський</a:t>
            </a:r>
            <a:r>
              <a:rPr lang="ru-RU" sz="2000" dirty="0" smtClean="0">
                <a:solidFill>
                  <a:srgbClr val="FF0000"/>
                </a:solidFill>
              </a:rPr>
              <a:t> учений Ф. Ней </a:t>
            </a:r>
            <a:r>
              <a:rPr lang="ru-RU" sz="2000" dirty="0" err="1" smtClean="0">
                <a:solidFill>
                  <a:srgbClr val="FF0000"/>
                </a:solidFill>
              </a:rPr>
              <a:t>дійшов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висновку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що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існує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сильний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зв’язок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між</a:t>
            </a:r>
            <a:r>
              <a:rPr lang="ru-RU" sz="2000" dirty="0" smtClean="0">
                <a:solidFill>
                  <a:srgbClr val="FF0000"/>
                </a:solidFill>
              </a:rPr>
              <a:t> абортом і поганим </a:t>
            </a:r>
            <a:r>
              <a:rPr lang="ru-RU" sz="2000" dirty="0" err="1" smtClean="0">
                <a:solidFill>
                  <a:srgbClr val="FF0000"/>
                </a:solidFill>
              </a:rPr>
              <a:t>поводженням</a:t>
            </a:r>
            <a:r>
              <a:rPr lang="ru-RU" sz="2000" dirty="0" smtClean="0">
                <a:solidFill>
                  <a:srgbClr val="FF0000"/>
                </a:solidFill>
              </a:rPr>
              <a:t> з </a:t>
            </a:r>
            <a:r>
              <a:rPr lang="ru-RU" sz="2000" dirty="0" err="1" smtClean="0">
                <a:solidFill>
                  <a:srgbClr val="FF0000"/>
                </a:solidFill>
              </a:rPr>
              <a:t>дітьми</a:t>
            </a:r>
            <a:r>
              <a:rPr lang="ru-RU" sz="2000" dirty="0" smtClean="0">
                <a:solidFill>
                  <a:srgbClr val="FF0000"/>
                </a:solidFill>
              </a:rPr>
              <a:t>. В </a:t>
            </a:r>
            <a:r>
              <a:rPr lang="ru-RU" sz="2000" dirty="0" err="1" smtClean="0">
                <a:solidFill>
                  <a:srgbClr val="FF0000"/>
                </a:solidFill>
              </a:rPr>
              <a:t>результаті</a:t>
            </a:r>
            <a:r>
              <a:rPr lang="ru-RU" sz="2000" dirty="0" smtClean="0">
                <a:solidFill>
                  <a:srgbClr val="FF0000"/>
                </a:solidFill>
              </a:rPr>
              <a:t> аборту </a:t>
            </a:r>
            <a:r>
              <a:rPr lang="ru-RU" sz="2000" dirty="0" err="1" smtClean="0">
                <a:solidFill>
                  <a:srgbClr val="FF0000"/>
                </a:solidFill>
              </a:rPr>
              <a:t>жінка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страждає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нереалізованого</a:t>
            </a:r>
            <a:r>
              <a:rPr lang="ru-RU" sz="2000" dirty="0" smtClean="0">
                <a:solidFill>
                  <a:srgbClr val="FF0000"/>
                </a:solidFill>
              </a:rPr>
              <a:t> материнства. </a:t>
            </a:r>
            <a:r>
              <a:rPr lang="ru-RU" sz="2000" dirty="0" err="1" smtClean="0">
                <a:solidFill>
                  <a:srgbClr val="FF0000"/>
                </a:solidFill>
              </a:rPr>
              <a:t>Навіть</a:t>
            </a:r>
            <a:r>
              <a:rPr lang="ru-RU" sz="2000" dirty="0" smtClean="0">
                <a:solidFill>
                  <a:srgbClr val="FF0000"/>
                </a:solidFill>
              </a:rPr>
              <a:t> через </a:t>
            </a:r>
            <a:r>
              <a:rPr lang="ru-RU" sz="2000" dirty="0" err="1" smtClean="0">
                <a:solidFill>
                  <a:srgbClr val="FF0000"/>
                </a:solidFill>
              </a:rPr>
              <a:t>багато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років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після</a:t>
            </a:r>
            <a:r>
              <a:rPr lang="ru-RU" sz="2000" dirty="0" smtClean="0">
                <a:solidFill>
                  <a:srgbClr val="FF0000"/>
                </a:solidFill>
              </a:rPr>
              <a:t> аборту вона </a:t>
            </a:r>
            <a:r>
              <a:rPr lang="ru-RU" sz="2000" dirty="0" err="1" smtClean="0">
                <a:solidFill>
                  <a:srgbClr val="FF0000"/>
                </a:solidFill>
              </a:rPr>
              <a:t>може</a:t>
            </a:r>
            <a:r>
              <a:rPr lang="ru-RU" sz="2000" dirty="0" smtClean="0">
                <a:solidFill>
                  <a:srgbClr val="FF0000"/>
                </a:solidFill>
              </a:rPr>
              <a:t> неправильно </a:t>
            </a:r>
            <a:r>
              <a:rPr lang="ru-RU" sz="2000" dirty="0" err="1" smtClean="0">
                <a:solidFill>
                  <a:srgbClr val="FF0000"/>
                </a:solidFill>
              </a:rPr>
              <a:t>розуміти</a:t>
            </a:r>
            <a:r>
              <a:rPr lang="ru-RU" sz="2000" dirty="0" smtClean="0">
                <a:solidFill>
                  <a:srgbClr val="FF0000"/>
                </a:solidFill>
              </a:rPr>
              <a:t> потреби </a:t>
            </a:r>
            <a:r>
              <a:rPr lang="ru-RU" sz="2000" dirty="0" err="1" smtClean="0">
                <a:solidFill>
                  <a:srgbClr val="FF0000"/>
                </a:solidFill>
              </a:rPr>
              <a:t>своїх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дітей</a:t>
            </a:r>
            <a:r>
              <a:rPr lang="ru-RU" sz="2000" dirty="0" smtClean="0">
                <a:solidFill>
                  <a:srgbClr val="FF0000"/>
                </a:solidFill>
              </a:rPr>
              <a:t> і погано </a:t>
            </a:r>
            <a:r>
              <a:rPr lang="ru-RU" sz="2000" dirty="0" err="1" smtClean="0">
                <a:solidFill>
                  <a:srgbClr val="FF0000"/>
                </a:solidFill>
              </a:rPr>
              <a:t>реагувати</a:t>
            </a:r>
            <a:r>
              <a:rPr lang="ru-RU" sz="2000" dirty="0" smtClean="0">
                <a:solidFill>
                  <a:srgbClr val="FF0000"/>
                </a:solidFill>
              </a:rPr>
              <a:t> на них: </a:t>
            </a:r>
            <a:r>
              <a:rPr lang="ru-RU" sz="2000" dirty="0" err="1" smtClean="0">
                <a:solidFill>
                  <a:srgbClr val="FF0000"/>
                </a:solidFill>
              </a:rPr>
              <a:t>це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діє</a:t>
            </a:r>
            <a:r>
              <a:rPr lang="ru-RU" sz="2000" dirty="0" smtClean="0">
                <a:solidFill>
                  <a:srgbClr val="FF0000"/>
                </a:solidFill>
              </a:rPr>
              <a:t> як </a:t>
            </a:r>
            <a:r>
              <a:rPr lang="ru-RU" sz="2000" dirty="0" err="1" smtClean="0">
                <a:solidFill>
                  <a:srgbClr val="FF0000"/>
                </a:solidFill>
              </a:rPr>
              <a:t>своєрідна</a:t>
            </a:r>
            <a:r>
              <a:rPr lang="ru-RU" sz="2000" dirty="0" smtClean="0">
                <a:solidFill>
                  <a:srgbClr val="FF0000"/>
                </a:solidFill>
              </a:rPr>
              <a:t> блокада </a:t>
            </a:r>
            <a:r>
              <a:rPr lang="ru-RU" sz="2000" dirty="0" err="1" smtClean="0">
                <a:solidFill>
                  <a:srgbClr val="FF0000"/>
                </a:solidFill>
              </a:rPr>
              <a:t>між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матір’ю</a:t>
            </a:r>
            <a:r>
              <a:rPr lang="ru-RU" sz="2000" dirty="0" smtClean="0">
                <a:solidFill>
                  <a:srgbClr val="FF0000"/>
                </a:solidFill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</a:rPr>
              <a:t>дитиною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6" y="3439179"/>
            <a:ext cx="5176384" cy="34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382" y="527957"/>
            <a:ext cx="10601618" cy="34163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 err="1" smtClean="0">
                <a:solidFill>
                  <a:srgbClr val="FF0000"/>
                </a:solidFill>
              </a:rPr>
              <a:t>результаті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страждає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цього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дитина</a:t>
            </a:r>
            <a:r>
              <a:rPr lang="ru-RU" sz="2400" dirty="0" smtClean="0">
                <a:solidFill>
                  <a:srgbClr val="FF0000"/>
                </a:solidFill>
              </a:rPr>
              <a:t>. У таких </a:t>
            </a:r>
            <a:r>
              <a:rPr lang="ru-RU" sz="2400" dirty="0" err="1" smtClean="0">
                <a:solidFill>
                  <a:srgbClr val="FF0000"/>
                </a:solidFill>
              </a:rPr>
              <a:t>дітей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загострено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відчуття</a:t>
            </a:r>
            <a:r>
              <a:rPr lang="ru-RU" sz="2400" dirty="0" smtClean="0">
                <a:solidFill>
                  <a:srgbClr val="FF0000"/>
                </a:solidFill>
              </a:rPr>
              <a:t> страху, вони бояться </a:t>
            </a:r>
            <a:r>
              <a:rPr lang="ru-RU" sz="2400" dirty="0" err="1" smtClean="0">
                <a:solidFill>
                  <a:srgbClr val="FF0000"/>
                </a:solidFill>
              </a:rPr>
              <a:t>навіть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крок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відійти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матері</a:t>
            </a:r>
            <a:r>
              <a:rPr lang="ru-RU" sz="2400" dirty="0" smtClean="0">
                <a:solidFill>
                  <a:srgbClr val="FF0000"/>
                </a:solidFill>
              </a:rPr>
              <a:t>, не </a:t>
            </a:r>
            <a:r>
              <a:rPr lang="ru-RU" sz="2400" dirty="0" err="1" smtClean="0">
                <a:solidFill>
                  <a:srgbClr val="FF0000"/>
                </a:solidFill>
              </a:rPr>
              <a:t>здатні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радіти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життю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Їх</a:t>
            </a:r>
            <a:r>
              <a:rPr lang="ru-RU" sz="2400" dirty="0" smtClean="0">
                <a:solidFill>
                  <a:srgbClr val="FF0000"/>
                </a:solidFill>
              </a:rPr>
              <a:t> все </a:t>
            </a:r>
            <a:r>
              <a:rPr lang="ru-RU" sz="2400" dirty="0" err="1" smtClean="0">
                <a:solidFill>
                  <a:srgbClr val="FF0000"/>
                </a:solidFill>
              </a:rPr>
              <a:t>життя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переслідує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сильний</a:t>
            </a:r>
            <a:r>
              <a:rPr lang="ru-RU" sz="2400" dirty="0" smtClean="0">
                <a:solidFill>
                  <a:srgbClr val="FF0000"/>
                </a:solidFill>
              </a:rPr>
              <a:t> страх. У </a:t>
            </a:r>
            <a:r>
              <a:rPr lang="ru-RU" sz="2400" dirty="0" err="1" smtClean="0">
                <a:solidFill>
                  <a:srgbClr val="FF0000"/>
                </a:solidFill>
              </a:rPr>
              <a:t>дитинстві</a:t>
            </a:r>
            <a:r>
              <a:rPr lang="ru-RU" sz="2400" dirty="0" smtClean="0">
                <a:solidFill>
                  <a:srgbClr val="FF0000"/>
                </a:solidFill>
              </a:rPr>
              <a:t> вони </a:t>
            </a:r>
            <a:r>
              <a:rPr lang="ru-RU" sz="2400" dirty="0" err="1" smtClean="0">
                <a:solidFill>
                  <a:srgbClr val="FF0000"/>
                </a:solidFill>
              </a:rPr>
              <a:t>схильні</a:t>
            </a:r>
            <a:r>
              <a:rPr lang="ru-RU" sz="2400" dirty="0" smtClean="0">
                <a:solidFill>
                  <a:srgbClr val="FF0000"/>
                </a:solidFill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</a:rPr>
              <a:t>агресивної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поведінки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відносно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батьків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або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авторитетів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взагалі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або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їх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агресія</a:t>
            </a:r>
            <a:r>
              <a:rPr lang="ru-RU" sz="2400" dirty="0" smtClean="0">
                <a:solidFill>
                  <a:srgbClr val="FF0000"/>
                </a:solidFill>
              </a:rPr>
              <a:t> направлена </a:t>
            </a:r>
            <a:r>
              <a:rPr lang="ru-RU" sz="2400" dirty="0" err="1" smtClean="0">
                <a:solidFill>
                  <a:srgbClr val="FF0000"/>
                </a:solidFill>
              </a:rPr>
              <a:t>проти</a:t>
            </a:r>
            <a:r>
              <a:rPr lang="ru-RU" sz="2400" dirty="0" smtClean="0">
                <a:solidFill>
                  <a:srgbClr val="FF0000"/>
                </a:solidFill>
              </a:rPr>
              <a:t> себе самих у </a:t>
            </a:r>
            <a:r>
              <a:rPr lang="ru-RU" sz="2400" dirty="0" err="1" smtClean="0">
                <a:solidFill>
                  <a:srgbClr val="FF0000"/>
                </a:solidFill>
              </a:rPr>
              <a:t>формі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суїциїдальних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схильностей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05" y="3185659"/>
            <a:ext cx="42862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3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90</TotalTime>
  <Words>719</Words>
  <Application>Microsoft Office PowerPoint</Application>
  <PresentationFormat>Широкоэкранный</PresentationFormat>
  <Paragraphs>16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Ион (конференц-зал)</vt:lpstr>
      <vt:lpstr>Аборт глибоко руйнує психіку жінки </vt:lpstr>
      <vt:lpstr>Презентация PowerPoint</vt:lpstr>
      <vt:lpstr>- Ви лікар і допомагаєте людям, які страждають від постабортного синдрому. Що ж це таке — ПАС, постабортний синдром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Який відсоток жінок, що зробили аборт, страждають від згаданого постабортного синдрому?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Аборт глибоко руйнує психіку жінки </dc:title>
  <dc:creator>Пользователь Windows</dc:creator>
  <cp:lastModifiedBy>Boss</cp:lastModifiedBy>
  <cp:revision>9</cp:revision>
  <dcterms:created xsi:type="dcterms:W3CDTF">2020-02-16T07:24:46Z</dcterms:created>
  <dcterms:modified xsi:type="dcterms:W3CDTF">2021-01-26T07:24:26Z</dcterms:modified>
</cp:coreProperties>
</file>