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4" r:id="rId5"/>
    <p:sldId id="265" r:id="rId6"/>
    <p:sldId id="259" r:id="rId7"/>
    <p:sldId id="260" r:id="rId8"/>
    <p:sldId id="261" r:id="rId9"/>
    <p:sldId id="262"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45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1/26/2021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psychologis.com.ua/zdorovaya_agressivnost.htm" TargetMode="External"/><Relationship Id="rId2" Type="http://schemas.openxmlformats.org/officeDocument/2006/relationships/hyperlink" Target="http://psychologis.com.ua/autoagressiya.htm"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07066" y="1236133"/>
            <a:ext cx="8473513" cy="1964267"/>
          </a:xfrm>
        </p:spPr>
        <p:txBody>
          <a:bodyPr/>
          <a:lstStyle/>
          <a:p>
            <a:r>
              <a:rPr lang="ru-RU" dirty="0" smtClean="0">
                <a:latin typeface="HelveticaLight"/>
              </a:rPr>
              <a:t/>
            </a:r>
            <a:br>
              <a:rPr lang="ru-RU" dirty="0" smtClean="0">
                <a:latin typeface="HelveticaLight"/>
              </a:rPr>
            </a:br>
            <a:r>
              <a:rPr lang="ru-RU" dirty="0">
                <a:latin typeface="HelveticaLight"/>
              </a:rPr>
              <a:t/>
            </a:r>
            <a:br>
              <a:rPr lang="ru-RU" dirty="0">
                <a:latin typeface="HelveticaLight"/>
              </a:rPr>
            </a:br>
            <a:r>
              <a:rPr lang="ru-RU" dirty="0" smtClean="0">
                <a:latin typeface="HelveticaLight"/>
              </a:rPr>
              <a:t/>
            </a:r>
            <a:br>
              <a:rPr lang="ru-RU" dirty="0" smtClean="0">
                <a:latin typeface="HelveticaLight"/>
              </a:rPr>
            </a:br>
            <a:r>
              <a:rPr lang="ru-RU" dirty="0">
                <a:latin typeface="HelveticaLight"/>
              </a:rPr>
              <a:t/>
            </a:r>
            <a:br>
              <a:rPr lang="ru-RU" dirty="0">
                <a:latin typeface="HelveticaLight"/>
              </a:rPr>
            </a:br>
            <a:r>
              <a:rPr lang="ru-RU" dirty="0">
                <a:latin typeface="HelveticaLight"/>
              </a:rPr>
              <a:t> </a:t>
            </a:r>
            <a:r>
              <a:rPr lang="ru-RU" sz="6600" dirty="0">
                <a:latin typeface="HelveticaLight"/>
              </a:rPr>
              <a:t>як </a:t>
            </a:r>
            <a:r>
              <a:rPr lang="ru-RU" sz="6600" dirty="0" err="1">
                <a:latin typeface="HelveticaLight"/>
              </a:rPr>
              <a:t>подолати</a:t>
            </a:r>
            <a:r>
              <a:rPr lang="ru-RU" sz="6600" dirty="0">
                <a:latin typeface="HelveticaLight"/>
              </a:rPr>
              <a:t> </a:t>
            </a:r>
            <a:r>
              <a:rPr lang="ru-RU" sz="6600" dirty="0" err="1" smtClean="0">
                <a:latin typeface="HelveticaLight"/>
              </a:rPr>
              <a:t>агресію</a:t>
            </a:r>
            <a:r>
              <a:rPr lang="ru-RU" sz="7200" dirty="0">
                <a:latin typeface="HelveticaLight"/>
              </a:rPr>
              <a:t/>
            </a:r>
            <a:br>
              <a:rPr lang="ru-RU" sz="7200" dirty="0">
                <a:latin typeface="HelveticaLight"/>
              </a:rPr>
            </a:br>
            <a:endParaRPr lang="ru-RU" sz="2400" dirty="0"/>
          </a:p>
        </p:txBody>
      </p:sp>
    </p:spTree>
    <p:extLst>
      <p:ext uri="{BB962C8B-B14F-4D97-AF65-F5344CB8AC3E}">
        <p14:creationId xmlns:p14="http://schemas.microsoft.com/office/powerpoint/2010/main" val="1584247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0664" y="447472"/>
            <a:ext cx="9533105" cy="2966936"/>
          </a:xfrm>
        </p:spPr>
        <p:txBody>
          <a:bodyPr>
            <a:normAutofit/>
          </a:bodyPr>
          <a:lstStyle/>
          <a:p>
            <a:r>
              <a:rPr lang="ru-RU" sz="5400" dirty="0" smtClean="0"/>
              <a:t>ДЯКУЮ ЗА УВАГУ!</a:t>
            </a:r>
            <a:endParaRPr lang="ru-RU" sz="5400" dirty="0"/>
          </a:p>
        </p:txBody>
      </p:sp>
      <p:sp>
        <p:nvSpPr>
          <p:cNvPr id="3" name="AutoShape 2" descr="Картинки по запросу агресія гіф"/>
          <p:cNvSpPr>
            <a:spLocks noChangeAspect="1" noChangeArrowheads="1"/>
          </p:cNvSpPr>
          <p:nvPr/>
        </p:nvSpPr>
        <p:spPr bwMode="auto">
          <a:xfrm>
            <a:off x="155575" y="-144463"/>
            <a:ext cx="2158082" cy="215808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 name="AutoShape 4" descr="Картинки по запросу агресія гіф"/>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8482" y="1722315"/>
            <a:ext cx="6645450" cy="4977673"/>
          </a:xfrm>
          <a:prstGeom prst="rect">
            <a:avLst/>
          </a:prstGeom>
        </p:spPr>
      </p:pic>
    </p:spTree>
    <p:extLst>
      <p:ext uri="{BB962C8B-B14F-4D97-AF65-F5344CB8AC3E}">
        <p14:creationId xmlns:p14="http://schemas.microsoft.com/office/powerpoint/2010/main" val="17756270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9399" y="220132"/>
            <a:ext cx="11675534" cy="1727201"/>
          </a:xfrm>
        </p:spPr>
        <p:txBody>
          <a:bodyPr>
            <a:normAutofit fontScale="90000"/>
          </a:bodyPr>
          <a:lstStyle/>
          <a:p>
            <a:r>
              <a:rPr lang="ru-RU" dirty="0" err="1">
                <a:solidFill>
                  <a:srgbClr val="444444"/>
                </a:solidFill>
                <a:latin typeface="HelveticaLight"/>
              </a:rPr>
              <a:t>Агресія</a:t>
            </a:r>
            <a:r>
              <a:rPr lang="ru-RU" dirty="0">
                <a:solidFill>
                  <a:srgbClr val="444444"/>
                </a:solidFill>
                <a:latin typeface="HelveticaLight"/>
              </a:rPr>
              <a:t> – </a:t>
            </a:r>
            <a:r>
              <a:rPr lang="ru-RU" dirty="0" err="1">
                <a:solidFill>
                  <a:srgbClr val="444444"/>
                </a:solidFill>
                <a:latin typeface="HelveticaLight"/>
              </a:rPr>
              <a:t>це</a:t>
            </a:r>
            <a:r>
              <a:rPr lang="ru-RU" dirty="0">
                <a:solidFill>
                  <a:srgbClr val="444444"/>
                </a:solidFill>
                <a:latin typeface="HelveticaLight"/>
              </a:rPr>
              <a:t> </a:t>
            </a:r>
            <a:r>
              <a:rPr lang="ru-RU" dirty="0" err="1">
                <a:solidFill>
                  <a:srgbClr val="444444"/>
                </a:solidFill>
                <a:latin typeface="HelveticaLight"/>
              </a:rPr>
              <a:t>поведінка</a:t>
            </a:r>
            <a:r>
              <a:rPr lang="ru-RU" dirty="0">
                <a:solidFill>
                  <a:srgbClr val="444444"/>
                </a:solidFill>
                <a:latin typeface="HelveticaLight"/>
              </a:rPr>
              <a:t>, </a:t>
            </a:r>
            <a:r>
              <a:rPr lang="ru-RU" dirty="0" err="1">
                <a:solidFill>
                  <a:srgbClr val="444444"/>
                </a:solidFill>
                <a:latin typeface="HelveticaLight"/>
              </a:rPr>
              <a:t>що</a:t>
            </a:r>
            <a:r>
              <a:rPr lang="ru-RU" dirty="0">
                <a:solidFill>
                  <a:srgbClr val="444444"/>
                </a:solidFill>
                <a:latin typeface="HelveticaLight"/>
              </a:rPr>
              <a:t> </a:t>
            </a:r>
            <a:r>
              <a:rPr lang="ru-RU" dirty="0" err="1">
                <a:solidFill>
                  <a:srgbClr val="444444"/>
                </a:solidFill>
                <a:latin typeface="HelveticaLight"/>
              </a:rPr>
              <a:t>порушує</a:t>
            </a:r>
            <a:r>
              <a:rPr lang="ru-RU" dirty="0">
                <a:solidFill>
                  <a:srgbClr val="444444"/>
                </a:solidFill>
                <a:latin typeface="HelveticaLight"/>
              </a:rPr>
              <a:t> </a:t>
            </a:r>
            <a:r>
              <a:rPr lang="ru-RU" dirty="0" err="1">
                <a:solidFill>
                  <a:srgbClr val="444444"/>
                </a:solidFill>
                <a:latin typeface="HelveticaLight"/>
              </a:rPr>
              <a:t>психологічні</a:t>
            </a:r>
            <a:r>
              <a:rPr lang="ru-RU" dirty="0">
                <a:solidFill>
                  <a:srgbClr val="444444"/>
                </a:solidFill>
                <a:latin typeface="HelveticaLight"/>
              </a:rPr>
              <a:t>, </a:t>
            </a:r>
            <a:r>
              <a:rPr lang="ru-RU" dirty="0" err="1">
                <a:solidFill>
                  <a:srgbClr val="444444"/>
                </a:solidFill>
                <a:latin typeface="HelveticaLight"/>
              </a:rPr>
              <a:t>фізичні</a:t>
            </a:r>
            <a:r>
              <a:rPr lang="ru-RU" dirty="0">
                <a:solidFill>
                  <a:srgbClr val="444444"/>
                </a:solidFill>
                <a:latin typeface="HelveticaLight"/>
              </a:rPr>
              <a:t> </a:t>
            </a:r>
            <a:r>
              <a:rPr lang="ru-RU" dirty="0" err="1">
                <a:solidFill>
                  <a:srgbClr val="444444"/>
                </a:solidFill>
                <a:latin typeface="HelveticaLight"/>
              </a:rPr>
              <a:t>чи</a:t>
            </a:r>
            <a:r>
              <a:rPr lang="ru-RU" dirty="0">
                <a:solidFill>
                  <a:srgbClr val="444444"/>
                </a:solidFill>
                <a:latin typeface="HelveticaLight"/>
              </a:rPr>
              <a:t> </a:t>
            </a:r>
            <a:r>
              <a:rPr lang="ru-RU" dirty="0" err="1">
                <a:solidFill>
                  <a:srgbClr val="444444"/>
                </a:solidFill>
                <a:latin typeface="HelveticaLight"/>
              </a:rPr>
              <a:t>інші</a:t>
            </a:r>
            <a:r>
              <a:rPr lang="ru-RU" dirty="0">
                <a:solidFill>
                  <a:srgbClr val="444444"/>
                </a:solidFill>
                <a:latin typeface="HelveticaLight"/>
              </a:rPr>
              <a:t> </a:t>
            </a:r>
            <a:r>
              <a:rPr lang="ru-RU" dirty="0" err="1">
                <a:solidFill>
                  <a:srgbClr val="444444"/>
                </a:solidFill>
                <a:latin typeface="HelveticaLight"/>
              </a:rPr>
              <a:t>межі</a:t>
            </a:r>
            <a:r>
              <a:rPr lang="ru-RU" dirty="0">
                <a:solidFill>
                  <a:srgbClr val="444444"/>
                </a:solidFill>
                <a:latin typeface="HelveticaLight"/>
              </a:rPr>
              <a:t> </a:t>
            </a:r>
            <a:r>
              <a:rPr lang="ru-RU" dirty="0" err="1">
                <a:solidFill>
                  <a:srgbClr val="444444"/>
                </a:solidFill>
                <a:latin typeface="HelveticaLight"/>
              </a:rPr>
              <a:t>іншої</a:t>
            </a:r>
            <a:r>
              <a:rPr lang="ru-RU" dirty="0">
                <a:solidFill>
                  <a:srgbClr val="444444"/>
                </a:solidFill>
                <a:latin typeface="HelveticaLight"/>
              </a:rPr>
              <a:t> </a:t>
            </a:r>
            <a:r>
              <a:rPr lang="ru-RU" dirty="0" err="1">
                <a:solidFill>
                  <a:srgbClr val="444444"/>
                </a:solidFill>
                <a:latin typeface="HelveticaLight"/>
              </a:rPr>
              <a:t>людини</a:t>
            </a:r>
            <a:r>
              <a:rPr lang="ru-RU" dirty="0">
                <a:solidFill>
                  <a:srgbClr val="444444"/>
                </a:solidFill>
                <a:latin typeface="HelveticaLight"/>
              </a:rPr>
              <a:t> </a:t>
            </a:r>
            <a:r>
              <a:rPr lang="ru-RU" dirty="0" err="1">
                <a:solidFill>
                  <a:srgbClr val="444444"/>
                </a:solidFill>
                <a:latin typeface="HelveticaLight"/>
              </a:rPr>
              <a:t>чи</a:t>
            </a:r>
            <a:r>
              <a:rPr lang="ru-RU" dirty="0">
                <a:solidFill>
                  <a:srgbClr val="444444"/>
                </a:solidFill>
                <a:latin typeface="HelveticaLight"/>
              </a:rPr>
              <a:t> людей (в </a:t>
            </a:r>
            <a:r>
              <a:rPr lang="ru-RU" dirty="0" err="1">
                <a:solidFill>
                  <a:srgbClr val="444444"/>
                </a:solidFill>
                <a:latin typeface="HelveticaLight"/>
              </a:rPr>
              <a:t>т.ч</a:t>
            </a:r>
            <a:r>
              <a:rPr lang="ru-RU" dirty="0">
                <a:solidFill>
                  <a:srgbClr val="444444"/>
                </a:solidFill>
                <a:latin typeface="HelveticaLight"/>
              </a:rPr>
              <a:t>. й </a:t>
            </a:r>
            <a:r>
              <a:rPr lang="ru-RU" dirty="0" err="1">
                <a:solidFill>
                  <a:srgbClr val="444444"/>
                </a:solidFill>
                <a:latin typeface="HelveticaLight"/>
              </a:rPr>
              <a:t>аутоагресія</a:t>
            </a:r>
            <a:r>
              <a:rPr lang="ru-RU" dirty="0">
                <a:solidFill>
                  <a:srgbClr val="444444"/>
                </a:solidFill>
                <a:latin typeface="HelveticaLight"/>
              </a:rPr>
              <a:t>, </a:t>
            </a:r>
            <a:r>
              <a:rPr lang="ru-RU" dirty="0" err="1">
                <a:solidFill>
                  <a:srgbClr val="444444"/>
                </a:solidFill>
                <a:latin typeface="HelveticaLight"/>
              </a:rPr>
              <a:t>що</a:t>
            </a:r>
            <a:r>
              <a:rPr lang="ru-RU" dirty="0">
                <a:solidFill>
                  <a:srgbClr val="444444"/>
                </a:solidFill>
                <a:latin typeface="HelveticaLight"/>
              </a:rPr>
              <a:t> направлена на самого себе).</a:t>
            </a:r>
            <a:endParaRPr lang="ru-RU" dirty="0"/>
          </a:p>
        </p:txBody>
      </p:sp>
      <p:pic>
        <p:nvPicPr>
          <p:cNvPr id="1026" name="Picture 2" descr="http://life-after-ato.com.ua/media/2018/03/09/fullsize%2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8909" y="1774473"/>
            <a:ext cx="7320491" cy="4880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11548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868" y="84667"/>
            <a:ext cx="7188199" cy="3928533"/>
          </a:xfrm>
        </p:spPr>
        <p:txBody>
          <a:bodyPr>
            <a:normAutofit fontScale="90000"/>
          </a:bodyPr>
          <a:lstStyle/>
          <a:p>
            <a:r>
              <a:rPr lang="ru-RU" sz="2400" b="1" dirty="0">
                <a:solidFill>
                  <a:srgbClr val="444444"/>
                </a:solidFill>
                <a:latin typeface="HelveticaLight"/>
              </a:rPr>
              <a:t>В </a:t>
            </a:r>
            <a:r>
              <a:rPr lang="ru-RU" sz="2400" b="1" dirty="0" err="1">
                <a:solidFill>
                  <a:srgbClr val="444444"/>
                </a:solidFill>
                <a:latin typeface="HelveticaLight"/>
              </a:rPr>
              <a:t>основі</a:t>
            </a:r>
            <a:r>
              <a:rPr lang="ru-RU" sz="2400" b="1" dirty="0">
                <a:solidFill>
                  <a:srgbClr val="444444"/>
                </a:solidFill>
                <a:latin typeface="HelveticaLight"/>
              </a:rPr>
              <a:t> </a:t>
            </a:r>
            <a:r>
              <a:rPr lang="ru-RU" sz="2400" b="1" dirty="0" err="1">
                <a:solidFill>
                  <a:srgbClr val="444444"/>
                </a:solidFill>
                <a:latin typeface="HelveticaLight"/>
              </a:rPr>
              <a:t>агресивної</a:t>
            </a:r>
            <a:r>
              <a:rPr lang="ru-RU" sz="2400" b="1" dirty="0">
                <a:solidFill>
                  <a:srgbClr val="444444"/>
                </a:solidFill>
                <a:latin typeface="HelveticaLight"/>
              </a:rPr>
              <a:t> </a:t>
            </a:r>
            <a:r>
              <a:rPr lang="ru-RU" sz="2400" b="1" dirty="0" err="1">
                <a:solidFill>
                  <a:srgbClr val="444444"/>
                </a:solidFill>
                <a:latin typeface="HelveticaLight"/>
              </a:rPr>
              <a:t>поведінки</a:t>
            </a:r>
            <a:r>
              <a:rPr lang="ru-RU" sz="2400" b="1" dirty="0">
                <a:solidFill>
                  <a:srgbClr val="444444"/>
                </a:solidFill>
                <a:latin typeface="HelveticaLight"/>
              </a:rPr>
              <a:t> </a:t>
            </a:r>
            <a:r>
              <a:rPr lang="ru-RU" sz="2400" b="1" dirty="0" err="1">
                <a:solidFill>
                  <a:srgbClr val="444444"/>
                </a:solidFill>
                <a:latin typeface="HelveticaLight"/>
              </a:rPr>
              <a:t>знаходяться</a:t>
            </a:r>
            <a:r>
              <a:rPr lang="ru-RU" sz="2400" b="1" dirty="0">
                <a:solidFill>
                  <a:srgbClr val="444444"/>
                </a:solidFill>
                <a:latin typeface="HelveticaLight"/>
              </a:rPr>
              <a:t> </a:t>
            </a:r>
            <a:r>
              <a:rPr lang="ru-RU" sz="2400" b="1" dirty="0" err="1">
                <a:solidFill>
                  <a:srgbClr val="444444"/>
                </a:solidFill>
                <a:latin typeface="HelveticaLight"/>
              </a:rPr>
              <a:t>емоція</a:t>
            </a:r>
            <a:r>
              <a:rPr lang="ru-RU" sz="2400" b="1" dirty="0">
                <a:solidFill>
                  <a:srgbClr val="444444"/>
                </a:solidFill>
                <a:latin typeface="HelveticaLight"/>
              </a:rPr>
              <a:t> </a:t>
            </a:r>
            <a:r>
              <a:rPr lang="ru-RU" sz="2400" b="1" dirty="0" err="1">
                <a:solidFill>
                  <a:srgbClr val="444444"/>
                </a:solidFill>
                <a:latin typeface="HelveticaLight"/>
              </a:rPr>
              <a:t>злості</a:t>
            </a:r>
            <a:r>
              <a:rPr lang="ru-RU" sz="2400" b="1" dirty="0">
                <a:solidFill>
                  <a:srgbClr val="444444"/>
                </a:solidFill>
                <a:latin typeface="HelveticaLight"/>
              </a:rPr>
              <a:t>: </a:t>
            </a:r>
            <a:r>
              <a:rPr lang="ru-RU" sz="2400" b="1" dirty="0" err="1">
                <a:solidFill>
                  <a:srgbClr val="444444"/>
                </a:solidFill>
                <a:latin typeface="HelveticaLight"/>
              </a:rPr>
              <a:t>від</a:t>
            </a:r>
            <a:r>
              <a:rPr lang="ru-RU" sz="2400" b="1" dirty="0">
                <a:solidFill>
                  <a:srgbClr val="444444"/>
                </a:solidFill>
                <a:latin typeface="HelveticaLight"/>
              </a:rPr>
              <a:t> легкого </a:t>
            </a:r>
            <a:r>
              <a:rPr lang="ru-RU" sz="2400" b="1" dirty="0" err="1">
                <a:solidFill>
                  <a:srgbClr val="444444"/>
                </a:solidFill>
                <a:latin typeface="HelveticaLight"/>
              </a:rPr>
              <a:t>роздратування</a:t>
            </a:r>
            <a:r>
              <a:rPr lang="ru-RU" sz="2400" b="1" dirty="0">
                <a:solidFill>
                  <a:srgbClr val="444444"/>
                </a:solidFill>
                <a:latin typeface="HelveticaLight"/>
              </a:rPr>
              <a:t> до </a:t>
            </a:r>
            <a:r>
              <a:rPr lang="ru-RU" sz="2400" b="1" dirty="0" err="1">
                <a:solidFill>
                  <a:srgbClr val="444444"/>
                </a:solidFill>
                <a:latin typeface="HelveticaLight"/>
              </a:rPr>
              <a:t>нестримної</a:t>
            </a:r>
            <a:r>
              <a:rPr lang="ru-RU" sz="2400" b="1" dirty="0">
                <a:solidFill>
                  <a:srgbClr val="444444"/>
                </a:solidFill>
                <a:latin typeface="HelveticaLight"/>
              </a:rPr>
              <a:t> </a:t>
            </a:r>
            <a:r>
              <a:rPr lang="ru-RU" sz="2400" b="1" dirty="0" err="1">
                <a:solidFill>
                  <a:srgbClr val="444444"/>
                </a:solidFill>
                <a:latin typeface="HelveticaLight"/>
              </a:rPr>
              <a:t>люті</a:t>
            </a:r>
            <a:r>
              <a:rPr lang="ru-RU" sz="2400" b="1" dirty="0">
                <a:solidFill>
                  <a:srgbClr val="444444"/>
                </a:solidFill>
                <a:latin typeface="HelveticaLight"/>
              </a:rPr>
              <a:t>. На </a:t>
            </a:r>
            <a:r>
              <a:rPr lang="ru-RU" sz="2400" b="1" dirty="0" err="1">
                <a:solidFill>
                  <a:srgbClr val="444444"/>
                </a:solidFill>
                <a:latin typeface="HelveticaLight"/>
              </a:rPr>
              <a:t>противагу</a:t>
            </a:r>
            <a:r>
              <a:rPr lang="ru-RU" sz="2400" b="1" dirty="0">
                <a:solidFill>
                  <a:srgbClr val="444444"/>
                </a:solidFill>
                <a:latin typeface="HelveticaLight"/>
              </a:rPr>
              <a:t> </a:t>
            </a:r>
            <a:r>
              <a:rPr lang="ru-RU" sz="2400" b="1" dirty="0" err="1">
                <a:solidFill>
                  <a:srgbClr val="444444"/>
                </a:solidFill>
                <a:latin typeface="HelveticaLight"/>
              </a:rPr>
              <a:t>поширеній</a:t>
            </a:r>
            <a:r>
              <a:rPr lang="ru-RU" sz="2400" b="1" dirty="0">
                <a:solidFill>
                  <a:srgbClr val="444444"/>
                </a:solidFill>
                <a:latin typeface="HelveticaLight"/>
              </a:rPr>
              <a:t> </a:t>
            </a:r>
            <a:r>
              <a:rPr lang="ru-RU" sz="2400" b="1" dirty="0" err="1">
                <a:solidFill>
                  <a:srgbClr val="444444"/>
                </a:solidFill>
                <a:latin typeface="HelveticaLight"/>
              </a:rPr>
              <a:t>думці</a:t>
            </a:r>
            <a:r>
              <a:rPr lang="ru-RU" sz="2400" b="1" dirty="0">
                <a:solidFill>
                  <a:srgbClr val="444444"/>
                </a:solidFill>
                <a:latin typeface="HelveticaLight"/>
              </a:rPr>
              <a:t>, </a:t>
            </a:r>
            <a:r>
              <a:rPr lang="ru-RU" sz="2400" b="1" dirty="0" err="1">
                <a:solidFill>
                  <a:srgbClr val="444444"/>
                </a:solidFill>
                <a:latin typeface="HelveticaLight"/>
              </a:rPr>
              <a:t>що</a:t>
            </a:r>
            <a:r>
              <a:rPr lang="ru-RU" sz="2400" b="1" dirty="0">
                <a:solidFill>
                  <a:srgbClr val="444444"/>
                </a:solidFill>
                <a:latin typeface="HelveticaLight"/>
              </a:rPr>
              <a:t> </a:t>
            </a:r>
            <a:r>
              <a:rPr lang="ru-RU" sz="2400" b="1" dirty="0" err="1">
                <a:solidFill>
                  <a:srgbClr val="444444"/>
                </a:solidFill>
                <a:latin typeface="HelveticaLight"/>
              </a:rPr>
              <a:t>злість</a:t>
            </a:r>
            <a:r>
              <a:rPr lang="ru-RU" sz="2400" b="1" dirty="0">
                <a:solidFill>
                  <a:srgbClr val="444444"/>
                </a:solidFill>
                <a:latin typeface="HelveticaLight"/>
              </a:rPr>
              <a:t> </a:t>
            </a:r>
            <a:r>
              <a:rPr lang="ru-RU" sz="2400" b="1" dirty="0" err="1">
                <a:solidFill>
                  <a:srgbClr val="444444"/>
                </a:solidFill>
                <a:latin typeface="HelveticaLight"/>
              </a:rPr>
              <a:t>це</a:t>
            </a:r>
            <a:r>
              <a:rPr lang="ru-RU" sz="2400" b="1" dirty="0">
                <a:solidFill>
                  <a:srgbClr val="444444"/>
                </a:solidFill>
                <a:latin typeface="HelveticaLight"/>
              </a:rPr>
              <a:t> </a:t>
            </a:r>
            <a:r>
              <a:rPr lang="ru-RU" sz="2400" b="1" dirty="0" err="1">
                <a:solidFill>
                  <a:srgbClr val="444444"/>
                </a:solidFill>
                <a:latin typeface="HelveticaLight"/>
              </a:rPr>
              <a:t>дуже</a:t>
            </a:r>
            <a:r>
              <a:rPr lang="ru-RU" sz="2400" b="1" dirty="0">
                <a:solidFill>
                  <a:srgbClr val="444444"/>
                </a:solidFill>
                <a:latin typeface="HelveticaLight"/>
              </a:rPr>
              <a:t> </a:t>
            </a:r>
            <a:r>
              <a:rPr lang="ru-RU" sz="2400" b="1" dirty="0" err="1">
                <a:solidFill>
                  <a:srgbClr val="444444"/>
                </a:solidFill>
                <a:latin typeface="HelveticaLight"/>
              </a:rPr>
              <a:t>шкідлива</a:t>
            </a:r>
            <a:r>
              <a:rPr lang="ru-RU" sz="2400" b="1" dirty="0">
                <a:solidFill>
                  <a:srgbClr val="444444"/>
                </a:solidFill>
                <a:latin typeface="HelveticaLight"/>
              </a:rPr>
              <a:t> </a:t>
            </a:r>
            <a:r>
              <a:rPr lang="ru-RU" sz="2400" b="1" dirty="0" err="1">
                <a:solidFill>
                  <a:srgbClr val="444444"/>
                </a:solidFill>
                <a:latin typeface="HelveticaLight"/>
              </a:rPr>
              <a:t>емоція</a:t>
            </a:r>
            <a:r>
              <a:rPr lang="ru-RU" sz="2400" b="1" dirty="0">
                <a:solidFill>
                  <a:srgbClr val="444444"/>
                </a:solidFill>
                <a:latin typeface="HelveticaLight"/>
              </a:rPr>
              <a:t> і </a:t>
            </a:r>
            <a:r>
              <a:rPr lang="ru-RU" sz="2400" b="1" dirty="0" err="1">
                <a:solidFill>
                  <a:srgbClr val="444444"/>
                </a:solidFill>
                <a:latin typeface="HelveticaLight"/>
              </a:rPr>
              <a:t>бажано</a:t>
            </a:r>
            <a:r>
              <a:rPr lang="ru-RU" sz="2400" b="1" dirty="0">
                <a:solidFill>
                  <a:srgbClr val="444444"/>
                </a:solidFill>
                <a:latin typeface="HelveticaLight"/>
              </a:rPr>
              <a:t> </a:t>
            </a:r>
            <a:r>
              <a:rPr lang="ru-RU" sz="2400" b="1" dirty="0" err="1">
                <a:solidFill>
                  <a:srgbClr val="444444"/>
                </a:solidFill>
                <a:latin typeface="HelveticaLight"/>
              </a:rPr>
              <a:t>її</a:t>
            </a:r>
            <a:r>
              <a:rPr lang="ru-RU" sz="2400" b="1" dirty="0">
                <a:solidFill>
                  <a:srgbClr val="444444"/>
                </a:solidFill>
                <a:latin typeface="HelveticaLight"/>
              </a:rPr>
              <a:t> </a:t>
            </a:r>
            <a:r>
              <a:rPr lang="ru-RU" sz="2400" b="1" dirty="0" err="1">
                <a:solidFill>
                  <a:srgbClr val="444444"/>
                </a:solidFill>
                <a:latin typeface="HelveticaLight"/>
              </a:rPr>
              <a:t>уникати</a:t>
            </a:r>
            <a:r>
              <a:rPr lang="ru-RU" sz="2400" b="1" dirty="0">
                <a:solidFill>
                  <a:srgbClr val="444444"/>
                </a:solidFill>
                <a:latin typeface="HelveticaLight"/>
              </a:rPr>
              <a:t> </a:t>
            </a:r>
            <a:r>
              <a:rPr lang="ru-RU" sz="2400" b="1" dirty="0" err="1">
                <a:solidFill>
                  <a:srgbClr val="444444"/>
                </a:solidFill>
                <a:latin typeface="HelveticaLight"/>
              </a:rPr>
              <a:t>або</a:t>
            </a:r>
            <a:r>
              <a:rPr lang="ru-RU" sz="2400" b="1" dirty="0">
                <a:solidFill>
                  <a:srgbClr val="444444"/>
                </a:solidFill>
                <a:latin typeface="HelveticaLight"/>
              </a:rPr>
              <a:t> </a:t>
            </a:r>
            <a:r>
              <a:rPr lang="ru-RU" sz="2400" b="1" dirty="0" err="1">
                <a:solidFill>
                  <a:srgbClr val="444444"/>
                </a:solidFill>
                <a:latin typeface="HelveticaLight"/>
              </a:rPr>
              <a:t>стримувати</a:t>
            </a:r>
            <a:r>
              <a:rPr lang="ru-RU" sz="2400" b="1" dirty="0">
                <a:solidFill>
                  <a:srgbClr val="444444"/>
                </a:solidFill>
                <a:latin typeface="HelveticaLight"/>
              </a:rPr>
              <a:t> (</a:t>
            </a:r>
            <a:r>
              <a:rPr lang="ru-RU" sz="2400" b="1" dirty="0" err="1">
                <a:solidFill>
                  <a:srgbClr val="444444"/>
                </a:solidFill>
                <a:latin typeface="HelveticaLight"/>
              </a:rPr>
              <a:t>придушувати</a:t>
            </a:r>
            <a:r>
              <a:rPr lang="ru-RU" sz="2400" b="1" dirty="0">
                <a:solidFill>
                  <a:srgbClr val="444444"/>
                </a:solidFill>
                <a:latin typeface="HelveticaLight"/>
              </a:rPr>
              <a:t>), </a:t>
            </a:r>
            <a:r>
              <a:rPr lang="ru-RU" sz="2400" b="1" dirty="0" err="1">
                <a:solidFill>
                  <a:srgbClr val="444444"/>
                </a:solidFill>
                <a:latin typeface="HelveticaLight"/>
              </a:rPr>
              <a:t>хочеться</a:t>
            </a:r>
            <a:r>
              <a:rPr lang="ru-RU" sz="2400" b="1" dirty="0">
                <a:solidFill>
                  <a:srgbClr val="444444"/>
                </a:solidFill>
                <a:latin typeface="HelveticaLight"/>
              </a:rPr>
              <a:t> </a:t>
            </a:r>
            <a:r>
              <a:rPr lang="ru-RU" sz="2400" b="1" dirty="0" err="1">
                <a:solidFill>
                  <a:srgbClr val="444444"/>
                </a:solidFill>
                <a:latin typeface="HelveticaLight"/>
              </a:rPr>
              <a:t>відмітити</a:t>
            </a:r>
            <a:r>
              <a:rPr lang="ru-RU" sz="2400" b="1" dirty="0">
                <a:solidFill>
                  <a:srgbClr val="444444"/>
                </a:solidFill>
                <a:latin typeface="HelveticaLight"/>
              </a:rPr>
              <a:t>, </a:t>
            </a:r>
            <a:r>
              <a:rPr lang="ru-RU" sz="2400" b="1" dirty="0" err="1">
                <a:solidFill>
                  <a:srgbClr val="444444"/>
                </a:solidFill>
                <a:latin typeface="HelveticaLight"/>
              </a:rPr>
              <a:t>що</a:t>
            </a:r>
            <a:r>
              <a:rPr lang="ru-RU" sz="2400" b="1" dirty="0">
                <a:solidFill>
                  <a:srgbClr val="444444"/>
                </a:solidFill>
                <a:latin typeface="HelveticaLight"/>
              </a:rPr>
              <a:t> вона є </a:t>
            </a:r>
            <a:r>
              <a:rPr lang="ru-RU" sz="2400" b="1" dirty="0" err="1">
                <a:solidFill>
                  <a:srgbClr val="444444"/>
                </a:solidFill>
                <a:latin typeface="HelveticaLight"/>
              </a:rPr>
              <a:t>дуже</a:t>
            </a:r>
            <a:r>
              <a:rPr lang="ru-RU" sz="2400" b="1" dirty="0">
                <a:solidFill>
                  <a:srgbClr val="444444"/>
                </a:solidFill>
                <a:latin typeface="HelveticaLight"/>
              </a:rPr>
              <a:t> </a:t>
            </a:r>
            <a:r>
              <a:rPr lang="ru-RU" sz="2400" b="1" dirty="0" err="1">
                <a:solidFill>
                  <a:srgbClr val="444444"/>
                </a:solidFill>
                <a:latin typeface="HelveticaLight"/>
              </a:rPr>
              <a:t>важливою</a:t>
            </a:r>
            <a:r>
              <a:rPr lang="ru-RU" sz="2400" b="1" dirty="0">
                <a:solidFill>
                  <a:srgbClr val="444444"/>
                </a:solidFill>
                <a:latin typeface="HelveticaLight"/>
              </a:rPr>
              <a:t> і </a:t>
            </a:r>
            <a:r>
              <a:rPr lang="ru-RU" sz="2400" b="1" dirty="0" err="1">
                <a:solidFill>
                  <a:srgbClr val="444444"/>
                </a:solidFill>
                <a:latin typeface="HelveticaLight"/>
              </a:rPr>
              <a:t>корисною</a:t>
            </a:r>
            <a:r>
              <a:rPr lang="ru-RU" sz="2400" b="1" dirty="0">
                <a:solidFill>
                  <a:srgbClr val="444444"/>
                </a:solidFill>
                <a:latin typeface="HelveticaLight"/>
              </a:rPr>
              <a:t>. </a:t>
            </a:r>
            <a:r>
              <a:rPr lang="ru-RU" sz="2400" b="1" dirty="0" err="1">
                <a:solidFill>
                  <a:srgbClr val="444444"/>
                </a:solidFill>
                <a:latin typeface="HelveticaLight"/>
              </a:rPr>
              <a:t>Саме</a:t>
            </a:r>
            <a:r>
              <a:rPr lang="ru-RU" sz="2400" b="1" dirty="0">
                <a:solidFill>
                  <a:srgbClr val="444444"/>
                </a:solidFill>
                <a:latin typeface="HelveticaLight"/>
              </a:rPr>
              <a:t> </a:t>
            </a:r>
            <a:r>
              <a:rPr lang="ru-RU" sz="2400" b="1" dirty="0" err="1">
                <a:solidFill>
                  <a:srgbClr val="444444"/>
                </a:solidFill>
                <a:latin typeface="HelveticaLight"/>
              </a:rPr>
              <a:t>злість</a:t>
            </a:r>
            <a:r>
              <a:rPr lang="ru-RU" sz="2400" b="1" dirty="0">
                <a:solidFill>
                  <a:srgbClr val="444444"/>
                </a:solidFill>
                <a:latin typeface="HelveticaLight"/>
              </a:rPr>
              <a:t> </a:t>
            </a:r>
            <a:r>
              <a:rPr lang="ru-RU" sz="2400" b="1" dirty="0" err="1">
                <a:solidFill>
                  <a:srgbClr val="444444"/>
                </a:solidFill>
                <a:latin typeface="HelveticaLight"/>
              </a:rPr>
              <a:t>фокусує</a:t>
            </a:r>
            <a:r>
              <a:rPr lang="ru-RU" sz="2400" b="1" dirty="0">
                <a:solidFill>
                  <a:srgbClr val="444444"/>
                </a:solidFill>
                <a:latin typeface="HelveticaLight"/>
              </a:rPr>
              <a:t> нашу </a:t>
            </a:r>
            <a:r>
              <a:rPr lang="ru-RU" sz="2400" b="1" dirty="0" err="1">
                <a:solidFill>
                  <a:srgbClr val="444444"/>
                </a:solidFill>
                <a:latin typeface="HelveticaLight"/>
              </a:rPr>
              <a:t>увагу</a:t>
            </a:r>
            <a:r>
              <a:rPr lang="ru-RU" sz="2400" b="1" dirty="0">
                <a:solidFill>
                  <a:srgbClr val="444444"/>
                </a:solidFill>
                <a:latin typeface="HelveticaLight"/>
              </a:rPr>
              <a:t> на </a:t>
            </a:r>
            <a:r>
              <a:rPr lang="ru-RU" sz="2400" b="1" dirty="0" err="1">
                <a:solidFill>
                  <a:srgbClr val="444444"/>
                </a:solidFill>
                <a:latin typeface="HelveticaLight"/>
              </a:rPr>
              <a:t>загрозах</a:t>
            </a:r>
            <a:r>
              <a:rPr lang="ru-RU" sz="2400" b="1" dirty="0">
                <a:solidFill>
                  <a:srgbClr val="444444"/>
                </a:solidFill>
                <a:latin typeface="HelveticaLight"/>
              </a:rPr>
              <a:t>, </a:t>
            </a:r>
            <a:r>
              <a:rPr lang="ru-RU" sz="2400" b="1" dirty="0" err="1">
                <a:solidFill>
                  <a:srgbClr val="444444"/>
                </a:solidFill>
                <a:latin typeface="HelveticaLight"/>
              </a:rPr>
              <a:t>що</a:t>
            </a:r>
            <a:r>
              <a:rPr lang="ru-RU" sz="2400" b="1" dirty="0">
                <a:solidFill>
                  <a:srgbClr val="444444"/>
                </a:solidFill>
                <a:latin typeface="HelveticaLight"/>
              </a:rPr>
              <a:t> </a:t>
            </a:r>
            <a:r>
              <a:rPr lang="ru-RU" sz="2400" b="1" dirty="0" err="1">
                <a:solidFill>
                  <a:srgbClr val="444444"/>
                </a:solidFill>
                <a:latin typeface="HelveticaLight"/>
              </a:rPr>
              <a:t>можуть</a:t>
            </a:r>
            <a:r>
              <a:rPr lang="ru-RU" sz="2400" b="1" dirty="0">
                <a:solidFill>
                  <a:srgbClr val="444444"/>
                </a:solidFill>
                <a:latin typeface="HelveticaLight"/>
              </a:rPr>
              <a:t> нам </a:t>
            </a:r>
            <a:r>
              <a:rPr lang="ru-RU" sz="2400" b="1" dirty="0" err="1">
                <a:solidFill>
                  <a:srgbClr val="444444"/>
                </a:solidFill>
                <a:latin typeface="HelveticaLight"/>
              </a:rPr>
              <a:t>зашкодити</a:t>
            </a:r>
            <a:r>
              <a:rPr lang="ru-RU" sz="2400" b="1" dirty="0">
                <a:solidFill>
                  <a:srgbClr val="444444"/>
                </a:solidFill>
                <a:latin typeface="HelveticaLight"/>
              </a:rPr>
              <a:t>, </a:t>
            </a:r>
            <a:r>
              <a:rPr lang="ru-RU" sz="2400" b="1" dirty="0" err="1">
                <a:solidFill>
                  <a:srgbClr val="444444"/>
                </a:solidFill>
                <a:latin typeface="HelveticaLight"/>
              </a:rPr>
              <a:t>мобілізує</a:t>
            </a:r>
            <a:r>
              <a:rPr lang="ru-RU" sz="2400" b="1" dirty="0">
                <a:solidFill>
                  <a:srgbClr val="444444"/>
                </a:solidFill>
                <a:latin typeface="HelveticaLight"/>
              </a:rPr>
              <a:t> наше </a:t>
            </a:r>
            <a:r>
              <a:rPr lang="ru-RU" sz="2400" b="1" dirty="0" err="1">
                <a:solidFill>
                  <a:srgbClr val="444444"/>
                </a:solidFill>
                <a:latin typeface="HelveticaLight"/>
              </a:rPr>
              <a:t>тіло</a:t>
            </a:r>
            <a:r>
              <a:rPr lang="ru-RU" sz="2400" b="1" dirty="0">
                <a:solidFill>
                  <a:srgbClr val="444444"/>
                </a:solidFill>
                <a:latin typeface="HelveticaLight"/>
              </a:rPr>
              <a:t> та </a:t>
            </a:r>
            <a:r>
              <a:rPr lang="ru-RU" sz="2400" b="1" dirty="0" err="1">
                <a:solidFill>
                  <a:srgbClr val="444444"/>
                </a:solidFill>
                <a:latin typeface="HelveticaLight"/>
              </a:rPr>
              <a:t>психіку</a:t>
            </a:r>
            <a:r>
              <a:rPr lang="ru-RU" sz="2400" b="1" dirty="0">
                <a:solidFill>
                  <a:srgbClr val="444444"/>
                </a:solidFill>
                <a:latin typeface="HelveticaLight"/>
              </a:rPr>
              <a:t> до </a:t>
            </a:r>
            <a:r>
              <a:rPr lang="ru-RU" sz="2400" b="1" dirty="0" err="1">
                <a:solidFill>
                  <a:srgbClr val="444444"/>
                </a:solidFill>
                <a:latin typeface="HelveticaLight"/>
              </a:rPr>
              <a:t>боротьби</a:t>
            </a:r>
            <a:r>
              <a:rPr lang="ru-RU" sz="2400" b="1" dirty="0">
                <a:solidFill>
                  <a:srgbClr val="444444"/>
                </a:solidFill>
                <a:latin typeface="HelveticaLight"/>
              </a:rPr>
              <a:t> </a:t>
            </a:r>
            <a:r>
              <a:rPr lang="ru-RU" sz="2400" b="1" dirty="0" err="1">
                <a:solidFill>
                  <a:srgbClr val="444444"/>
                </a:solidFill>
                <a:latin typeface="HelveticaLight"/>
              </a:rPr>
              <a:t>або</a:t>
            </a:r>
            <a:r>
              <a:rPr lang="ru-RU" sz="2400" b="1" dirty="0">
                <a:solidFill>
                  <a:srgbClr val="444444"/>
                </a:solidFill>
                <a:latin typeface="HelveticaLight"/>
              </a:rPr>
              <a:t> </a:t>
            </a:r>
            <a:r>
              <a:rPr lang="ru-RU" sz="2400" b="1" dirty="0" err="1">
                <a:solidFill>
                  <a:srgbClr val="444444"/>
                </a:solidFill>
                <a:latin typeface="HelveticaLight"/>
              </a:rPr>
              <a:t>втечі</a:t>
            </a:r>
            <a:r>
              <a:rPr lang="ru-RU" sz="2400" b="1" dirty="0">
                <a:solidFill>
                  <a:srgbClr val="444444"/>
                </a:solidFill>
                <a:latin typeface="HelveticaLight"/>
              </a:rPr>
              <a:t> </a:t>
            </a:r>
            <a:r>
              <a:rPr lang="ru-RU" sz="2400" b="1" dirty="0" err="1">
                <a:solidFill>
                  <a:srgbClr val="444444"/>
                </a:solidFill>
                <a:latin typeface="HelveticaLight"/>
              </a:rPr>
              <a:t>від</a:t>
            </a:r>
            <a:r>
              <a:rPr lang="ru-RU" sz="2400" b="1" dirty="0">
                <a:solidFill>
                  <a:srgbClr val="444444"/>
                </a:solidFill>
                <a:latin typeface="HelveticaLight"/>
              </a:rPr>
              <a:t> «ворога», </a:t>
            </a:r>
            <a:r>
              <a:rPr lang="ru-RU" sz="2400" b="1" dirty="0" err="1">
                <a:solidFill>
                  <a:srgbClr val="444444"/>
                </a:solidFill>
                <a:latin typeface="HelveticaLight"/>
              </a:rPr>
              <a:t>сповіщає</a:t>
            </a:r>
            <a:r>
              <a:rPr lang="ru-RU" sz="2400" b="1" dirty="0">
                <a:solidFill>
                  <a:srgbClr val="444444"/>
                </a:solidFill>
                <a:latin typeface="HelveticaLight"/>
              </a:rPr>
              <a:t> «супротивнику», </a:t>
            </a:r>
            <a:r>
              <a:rPr lang="ru-RU" sz="2400" b="1" dirty="0" err="1">
                <a:solidFill>
                  <a:srgbClr val="444444"/>
                </a:solidFill>
                <a:latin typeface="HelveticaLight"/>
              </a:rPr>
              <a:t>що</a:t>
            </a:r>
            <a:r>
              <a:rPr lang="ru-RU" sz="2400" b="1" dirty="0">
                <a:solidFill>
                  <a:srgbClr val="444444"/>
                </a:solidFill>
                <a:latin typeface="HelveticaLight"/>
              </a:rPr>
              <a:t> ми </a:t>
            </a:r>
            <a:r>
              <a:rPr lang="ru-RU" sz="2400" b="1" dirty="0" err="1">
                <a:solidFill>
                  <a:srgbClr val="444444"/>
                </a:solidFill>
                <a:latin typeface="HelveticaLight"/>
              </a:rPr>
              <a:t>будемо</a:t>
            </a:r>
            <a:r>
              <a:rPr lang="ru-RU" sz="2400" b="1" dirty="0">
                <a:solidFill>
                  <a:srgbClr val="444444"/>
                </a:solidFill>
                <a:latin typeface="HelveticaLight"/>
              </a:rPr>
              <a:t> </a:t>
            </a:r>
            <a:r>
              <a:rPr lang="ru-RU" sz="2400" b="1" dirty="0" err="1">
                <a:solidFill>
                  <a:srgbClr val="444444"/>
                </a:solidFill>
                <a:latin typeface="HelveticaLight"/>
              </a:rPr>
              <a:t>відстоювати</a:t>
            </a:r>
            <a:r>
              <a:rPr lang="ru-RU" sz="2400" b="1" dirty="0">
                <a:solidFill>
                  <a:srgbClr val="444444"/>
                </a:solidFill>
                <a:latin typeface="HelveticaLight"/>
              </a:rPr>
              <a:t> </a:t>
            </a:r>
            <a:r>
              <a:rPr lang="ru-RU" sz="2400" b="1" dirty="0" err="1">
                <a:solidFill>
                  <a:srgbClr val="444444"/>
                </a:solidFill>
                <a:latin typeface="HelveticaLight"/>
              </a:rPr>
              <a:t>свої</a:t>
            </a:r>
            <a:r>
              <a:rPr lang="ru-RU" sz="2400" b="1" dirty="0">
                <a:solidFill>
                  <a:srgbClr val="444444"/>
                </a:solidFill>
                <a:latin typeface="HelveticaLight"/>
              </a:rPr>
              <a:t> </a:t>
            </a:r>
            <a:r>
              <a:rPr lang="ru-RU" sz="2400" b="1" dirty="0" err="1">
                <a:solidFill>
                  <a:srgbClr val="444444"/>
                </a:solidFill>
                <a:latin typeface="HelveticaLight"/>
              </a:rPr>
              <a:t>межі</a:t>
            </a:r>
            <a:r>
              <a:rPr lang="ru-RU" sz="2400" b="1" dirty="0">
                <a:solidFill>
                  <a:srgbClr val="444444"/>
                </a:solidFill>
                <a:latin typeface="HelveticaLight"/>
              </a:rPr>
              <a:t> </a:t>
            </a:r>
            <a:r>
              <a:rPr lang="ru-RU" sz="2400" b="1" dirty="0" err="1">
                <a:solidFill>
                  <a:srgbClr val="444444"/>
                </a:solidFill>
                <a:latin typeface="HelveticaLight"/>
              </a:rPr>
              <a:t>чи</a:t>
            </a:r>
            <a:r>
              <a:rPr lang="ru-RU" sz="2400" b="1" dirty="0">
                <a:solidFill>
                  <a:srgbClr val="444444"/>
                </a:solidFill>
                <a:latin typeface="HelveticaLight"/>
              </a:rPr>
              <a:t> </a:t>
            </a:r>
            <a:r>
              <a:rPr lang="ru-RU" sz="2400" b="1" dirty="0" err="1" smtClean="0">
                <a:solidFill>
                  <a:srgbClr val="444444"/>
                </a:solidFill>
                <a:latin typeface="HelveticaLight"/>
              </a:rPr>
              <a:t>інтереси</a:t>
            </a:r>
            <a:r>
              <a:rPr lang="ru-RU" sz="2400" b="1" dirty="0" smtClean="0">
                <a:solidFill>
                  <a:srgbClr val="444444"/>
                </a:solidFill>
                <a:latin typeface="HelveticaLight"/>
              </a:rPr>
              <a:t>.</a:t>
            </a:r>
            <a:endParaRPr lang="ru-RU" sz="2400" b="1" dirty="0"/>
          </a:p>
        </p:txBody>
      </p:sp>
      <p:sp>
        <p:nvSpPr>
          <p:cNvPr id="3" name="Прямоугольник 2"/>
          <p:cNvSpPr/>
          <p:nvPr/>
        </p:nvSpPr>
        <p:spPr>
          <a:xfrm>
            <a:off x="5588000" y="4309533"/>
            <a:ext cx="5367867" cy="2031325"/>
          </a:xfrm>
          <a:prstGeom prst="rect">
            <a:avLst/>
          </a:prstGeom>
        </p:spPr>
        <p:txBody>
          <a:bodyPr wrap="square">
            <a:spAutoFit/>
          </a:bodyPr>
          <a:lstStyle/>
          <a:p>
            <a:r>
              <a:rPr lang="ru-RU" b="1" dirty="0">
                <a:solidFill>
                  <a:srgbClr val="444444"/>
                </a:solidFill>
                <a:latin typeface="HelveticaLight"/>
              </a:rPr>
              <a:t>Проблемною </a:t>
            </a:r>
            <a:r>
              <a:rPr lang="ru-RU" b="1" dirty="0" err="1">
                <a:solidFill>
                  <a:srgbClr val="444444"/>
                </a:solidFill>
                <a:latin typeface="HelveticaLight"/>
              </a:rPr>
              <a:t>злість</a:t>
            </a:r>
            <a:r>
              <a:rPr lang="ru-RU" b="1" dirty="0">
                <a:solidFill>
                  <a:srgbClr val="444444"/>
                </a:solidFill>
                <a:latin typeface="HelveticaLight"/>
              </a:rPr>
              <a:t> </a:t>
            </a:r>
            <a:r>
              <a:rPr lang="ru-RU" b="1" dirty="0" err="1">
                <a:solidFill>
                  <a:srgbClr val="444444"/>
                </a:solidFill>
                <a:latin typeface="HelveticaLight"/>
              </a:rPr>
              <a:t>стає</a:t>
            </a:r>
            <a:r>
              <a:rPr lang="ru-RU" b="1" dirty="0">
                <a:solidFill>
                  <a:srgbClr val="444444"/>
                </a:solidFill>
                <a:latin typeface="HelveticaLight"/>
              </a:rPr>
              <a:t> </a:t>
            </a:r>
            <a:r>
              <a:rPr lang="ru-RU" b="1" dirty="0" err="1">
                <a:solidFill>
                  <a:srgbClr val="444444"/>
                </a:solidFill>
                <a:latin typeface="HelveticaLight"/>
              </a:rPr>
              <a:t>лише</a:t>
            </a:r>
            <a:r>
              <a:rPr lang="ru-RU" b="1" dirty="0">
                <a:solidFill>
                  <a:srgbClr val="444444"/>
                </a:solidFill>
                <a:latin typeface="HelveticaLight"/>
              </a:rPr>
              <a:t> </a:t>
            </a:r>
            <a:r>
              <a:rPr lang="ru-RU" b="1" dirty="0" err="1">
                <a:solidFill>
                  <a:srgbClr val="444444"/>
                </a:solidFill>
                <a:latin typeface="HelveticaLight"/>
              </a:rPr>
              <a:t>тоді</a:t>
            </a:r>
            <a:r>
              <a:rPr lang="ru-RU" b="1" dirty="0">
                <a:solidFill>
                  <a:srgbClr val="444444"/>
                </a:solidFill>
                <a:latin typeface="HelveticaLight"/>
              </a:rPr>
              <a:t>, коли </a:t>
            </a:r>
            <a:r>
              <a:rPr lang="ru-RU" b="1" dirty="0" err="1">
                <a:solidFill>
                  <a:srgbClr val="444444"/>
                </a:solidFill>
                <a:latin typeface="HelveticaLight"/>
              </a:rPr>
              <a:t>виникає</a:t>
            </a:r>
            <a:r>
              <a:rPr lang="ru-RU" b="1" dirty="0">
                <a:solidFill>
                  <a:srgbClr val="444444"/>
                </a:solidFill>
                <a:latin typeface="HelveticaLight"/>
              </a:rPr>
              <a:t> </a:t>
            </a:r>
            <a:r>
              <a:rPr lang="ru-RU" b="1" dirty="0" err="1">
                <a:solidFill>
                  <a:srgbClr val="444444"/>
                </a:solidFill>
                <a:latin typeface="HelveticaLight"/>
              </a:rPr>
              <a:t>занадто</a:t>
            </a:r>
            <a:r>
              <a:rPr lang="ru-RU" b="1" dirty="0">
                <a:solidFill>
                  <a:srgbClr val="444444"/>
                </a:solidFill>
                <a:latin typeface="HelveticaLight"/>
              </a:rPr>
              <a:t> часто, </a:t>
            </a:r>
            <a:r>
              <a:rPr lang="ru-RU" b="1" dirty="0" err="1">
                <a:solidFill>
                  <a:srgbClr val="444444"/>
                </a:solidFill>
                <a:latin typeface="HelveticaLight"/>
              </a:rPr>
              <a:t>занадто</a:t>
            </a:r>
            <a:r>
              <a:rPr lang="ru-RU" b="1" dirty="0">
                <a:solidFill>
                  <a:srgbClr val="444444"/>
                </a:solidFill>
                <a:latin typeface="HelveticaLight"/>
              </a:rPr>
              <a:t> сильна </a:t>
            </a:r>
            <a:r>
              <a:rPr lang="ru-RU" b="1" dirty="0" err="1">
                <a:solidFill>
                  <a:srgbClr val="444444"/>
                </a:solidFill>
                <a:latin typeface="HelveticaLight"/>
              </a:rPr>
              <a:t>або</a:t>
            </a:r>
            <a:r>
              <a:rPr lang="ru-RU" b="1" dirty="0">
                <a:solidFill>
                  <a:srgbClr val="444444"/>
                </a:solidFill>
                <a:latin typeface="HelveticaLight"/>
              </a:rPr>
              <a:t> </a:t>
            </a:r>
            <a:r>
              <a:rPr lang="ru-RU" b="1" dirty="0" err="1">
                <a:solidFill>
                  <a:srgbClr val="444444"/>
                </a:solidFill>
                <a:latin typeface="HelveticaLight"/>
              </a:rPr>
              <a:t>така</a:t>
            </a:r>
            <a:r>
              <a:rPr lang="ru-RU" b="1" dirty="0">
                <a:solidFill>
                  <a:srgbClr val="444444"/>
                </a:solidFill>
                <a:latin typeface="HelveticaLight"/>
              </a:rPr>
              <a:t>, </a:t>
            </a:r>
            <a:r>
              <a:rPr lang="ru-RU" b="1" dirty="0" err="1">
                <a:solidFill>
                  <a:srgbClr val="444444"/>
                </a:solidFill>
                <a:latin typeface="HelveticaLight"/>
              </a:rPr>
              <a:t>що</a:t>
            </a:r>
            <a:r>
              <a:rPr lang="ru-RU" b="1" dirty="0">
                <a:solidFill>
                  <a:srgbClr val="444444"/>
                </a:solidFill>
                <a:latin typeface="HelveticaLight"/>
              </a:rPr>
              <a:t> </a:t>
            </a:r>
            <a:r>
              <a:rPr lang="ru-RU" b="1" dirty="0" err="1">
                <a:solidFill>
                  <a:srgbClr val="444444"/>
                </a:solidFill>
                <a:latin typeface="HelveticaLight"/>
              </a:rPr>
              <a:t>суттєво</a:t>
            </a:r>
            <a:r>
              <a:rPr lang="ru-RU" b="1" dirty="0">
                <a:solidFill>
                  <a:srgbClr val="444444"/>
                </a:solidFill>
                <a:latin typeface="HelveticaLight"/>
              </a:rPr>
              <a:t> </a:t>
            </a:r>
            <a:r>
              <a:rPr lang="ru-RU" b="1" dirty="0" err="1">
                <a:solidFill>
                  <a:srgbClr val="444444"/>
                </a:solidFill>
                <a:latin typeface="HelveticaLight"/>
              </a:rPr>
              <a:t>впливає</a:t>
            </a:r>
            <a:r>
              <a:rPr lang="ru-RU" b="1" dirty="0">
                <a:solidFill>
                  <a:srgbClr val="444444"/>
                </a:solidFill>
                <a:latin typeface="HelveticaLight"/>
              </a:rPr>
              <a:t> на наше </a:t>
            </a:r>
            <a:r>
              <a:rPr lang="ru-RU" b="1" dirty="0" err="1">
                <a:solidFill>
                  <a:srgbClr val="444444"/>
                </a:solidFill>
                <a:latin typeface="HelveticaLight"/>
              </a:rPr>
              <a:t>життя</a:t>
            </a:r>
            <a:r>
              <a:rPr lang="ru-RU" b="1" dirty="0">
                <a:solidFill>
                  <a:srgbClr val="444444"/>
                </a:solidFill>
                <a:latin typeface="HelveticaLight"/>
              </a:rPr>
              <a:t> </a:t>
            </a:r>
            <a:r>
              <a:rPr lang="ru-RU" b="1" dirty="0" err="1">
                <a:solidFill>
                  <a:srgbClr val="444444"/>
                </a:solidFill>
                <a:latin typeface="HelveticaLight"/>
              </a:rPr>
              <a:t>негативним</a:t>
            </a:r>
            <a:r>
              <a:rPr lang="ru-RU" b="1" dirty="0">
                <a:solidFill>
                  <a:srgbClr val="444444"/>
                </a:solidFill>
                <a:latin typeface="HelveticaLight"/>
              </a:rPr>
              <a:t> чином: </a:t>
            </a:r>
            <a:r>
              <a:rPr lang="ru-RU" b="1" dirty="0" err="1">
                <a:solidFill>
                  <a:srgbClr val="444444"/>
                </a:solidFill>
                <a:latin typeface="HelveticaLight"/>
              </a:rPr>
              <a:t>псує</a:t>
            </a:r>
            <a:r>
              <a:rPr lang="ru-RU" b="1" dirty="0">
                <a:solidFill>
                  <a:srgbClr val="444444"/>
                </a:solidFill>
                <a:latin typeface="HelveticaLight"/>
              </a:rPr>
              <a:t> </a:t>
            </a:r>
            <a:r>
              <a:rPr lang="ru-RU" b="1" dirty="0" err="1">
                <a:solidFill>
                  <a:srgbClr val="444444"/>
                </a:solidFill>
                <a:latin typeface="HelveticaLight"/>
              </a:rPr>
              <a:t>стосунки</a:t>
            </a:r>
            <a:r>
              <a:rPr lang="ru-RU" b="1" dirty="0">
                <a:solidFill>
                  <a:srgbClr val="444444"/>
                </a:solidFill>
                <a:latin typeface="HelveticaLight"/>
              </a:rPr>
              <a:t>, </a:t>
            </a:r>
            <a:r>
              <a:rPr lang="ru-RU" b="1" dirty="0" err="1">
                <a:solidFill>
                  <a:srgbClr val="444444"/>
                </a:solidFill>
                <a:latin typeface="HelveticaLight"/>
              </a:rPr>
              <a:t>призводить</a:t>
            </a:r>
            <a:r>
              <a:rPr lang="ru-RU" b="1" dirty="0">
                <a:solidFill>
                  <a:srgbClr val="444444"/>
                </a:solidFill>
                <a:latin typeface="HelveticaLight"/>
              </a:rPr>
              <a:t> до </a:t>
            </a:r>
            <a:r>
              <a:rPr lang="ru-RU" b="1" dirty="0" err="1">
                <a:solidFill>
                  <a:srgbClr val="444444"/>
                </a:solidFill>
                <a:latin typeface="HelveticaLight"/>
              </a:rPr>
              <a:t>руйнування</a:t>
            </a:r>
            <a:r>
              <a:rPr lang="ru-RU" b="1" dirty="0">
                <a:solidFill>
                  <a:srgbClr val="444444"/>
                </a:solidFill>
                <a:latin typeface="HelveticaLight"/>
              </a:rPr>
              <a:t> </a:t>
            </a:r>
            <a:r>
              <a:rPr lang="ru-RU" b="1" dirty="0" err="1">
                <a:solidFill>
                  <a:srgbClr val="444444"/>
                </a:solidFill>
                <a:latin typeface="HelveticaLight"/>
              </a:rPr>
              <a:t>сталих</a:t>
            </a:r>
            <a:r>
              <a:rPr lang="ru-RU" b="1" dirty="0">
                <a:solidFill>
                  <a:srgbClr val="444444"/>
                </a:solidFill>
                <a:latin typeface="HelveticaLight"/>
              </a:rPr>
              <a:t> </a:t>
            </a:r>
            <a:r>
              <a:rPr lang="ru-RU" b="1" dirty="0" err="1">
                <a:solidFill>
                  <a:srgbClr val="444444"/>
                </a:solidFill>
                <a:latin typeface="HelveticaLight"/>
              </a:rPr>
              <a:t>відносин</a:t>
            </a:r>
            <a:r>
              <a:rPr lang="ru-RU" b="1" dirty="0">
                <a:solidFill>
                  <a:srgbClr val="444444"/>
                </a:solidFill>
                <a:latin typeface="HelveticaLight"/>
              </a:rPr>
              <a:t>, є </a:t>
            </a:r>
            <a:r>
              <a:rPr lang="ru-RU" b="1" dirty="0" err="1">
                <a:solidFill>
                  <a:srgbClr val="444444"/>
                </a:solidFill>
                <a:latin typeface="HelveticaLight"/>
              </a:rPr>
              <a:t>невиправдано</a:t>
            </a:r>
            <a:r>
              <a:rPr lang="ru-RU" b="1" dirty="0">
                <a:solidFill>
                  <a:srgbClr val="444444"/>
                </a:solidFill>
                <a:latin typeface="HelveticaLight"/>
              </a:rPr>
              <a:t> деструктивною по </a:t>
            </a:r>
            <a:r>
              <a:rPr lang="ru-RU" b="1" dirty="0" err="1">
                <a:solidFill>
                  <a:srgbClr val="444444"/>
                </a:solidFill>
                <a:latin typeface="HelveticaLight"/>
              </a:rPr>
              <a:t>відношенню</a:t>
            </a:r>
            <a:r>
              <a:rPr lang="ru-RU" b="1" dirty="0">
                <a:solidFill>
                  <a:srgbClr val="444444"/>
                </a:solidFill>
                <a:latin typeface="HelveticaLight"/>
              </a:rPr>
              <a:t> до речей </a:t>
            </a:r>
            <a:r>
              <a:rPr lang="ru-RU" b="1" dirty="0" err="1">
                <a:solidFill>
                  <a:srgbClr val="444444"/>
                </a:solidFill>
                <a:latin typeface="HelveticaLight"/>
              </a:rPr>
              <a:t>чи</a:t>
            </a:r>
            <a:r>
              <a:rPr lang="ru-RU" b="1" dirty="0">
                <a:solidFill>
                  <a:srgbClr val="444444"/>
                </a:solidFill>
                <a:latin typeface="HelveticaLight"/>
              </a:rPr>
              <a:t> людей</a:t>
            </a:r>
            <a:endParaRPr lang="ru-RU" b="1" dirty="0"/>
          </a:p>
        </p:txBody>
      </p:sp>
      <p:sp>
        <p:nvSpPr>
          <p:cNvPr id="4" name="AutoShape 2" descr="Картинки по запросу агресія"/>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 name="AutoShape 4" descr="Картинки по запросу агресія"/>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1441" y="3827463"/>
            <a:ext cx="4409986" cy="2945871"/>
          </a:xfrm>
          <a:prstGeom prst="rect">
            <a:avLst/>
          </a:prstGeom>
        </p:spPr>
      </p:pic>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49066" y="160337"/>
            <a:ext cx="4755771" cy="3124730"/>
          </a:xfrm>
          <a:prstGeom prst="rect">
            <a:avLst/>
          </a:prstGeom>
        </p:spPr>
      </p:pic>
    </p:spTree>
    <p:extLst>
      <p:ext uri="{BB962C8B-B14F-4D97-AF65-F5344CB8AC3E}">
        <p14:creationId xmlns:p14="http://schemas.microsoft.com/office/powerpoint/2010/main" val="13812490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3412" y="379379"/>
            <a:ext cx="6632682" cy="3054485"/>
          </a:xfrm>
        </p:spPr>
        <p:txBody>
          <a:bodyPr>
            <a:normAutofit fontScale="90000"/>
          </a:bodyPr>
          <a:lstStyle/>
          <a:p>
            <a:pPr fontAlgn="base"/>
            <a:r>
              <a:rPr lang="ru-RU" sz="2400" b="1" dirty="0">
                <a:solidFill>
                  <a:srgbClr val="323232"/>
                </a:solidFill>
                <a:latin typeface="Arial" panose="020B0604020202020204" pitchFamily="34" charset="0"/>
              </a:rPr>
              <a:t/>
            </a:r>
            <a:br>
              <a:rPr lang="ru-RU" sz="2400" b="1" dirty="0">
                <a:solidFill>
                  <a:srgbClr val="323232"/>
                </a:solidFill>
                <a:latin typeface="Arial" panose="020B0604020202020204" pitchFamily="34" charset="0"/>
              </a:rPr>
            </a:br>
            <a:r>
              <a:rPr lang="ru-RU" sz="2700" b="1" i="1" dirty="0" err="1">
                <a:solidFill>
                  <a:srgbClr val="323232"/>
                </a:solidFill>
                <a:latin typeface="Arial" panose="020B0604020202020204" pitchFamily="34" charset="0"/>
              </a:rPr>
              <a:t>Фізична</a:t>
            </a:r>
            <a:r>
              <a:rPr lang="ru-RU" sz="2700" b="1" i="1" dirty="0">
                <a:solidFill>
                  <a:srgbClr val="323232"/>
                </a:solidFill>
                <a:latin typeface="Arial" panose="020B0604020202020204" pitchFamily="34" charset="0"/>
              </a:rPr>
              <a:t> і </a:t>
            </a:r>
            <a:r>
              <a:rPr lang="ru-RU" sz="2700" b="1" i="1" dirty="0" err="1">
                <a:solidFill>
                  <a:srgbClr val="323232"/>
                </a:solidFill>
                <a:latin typeface="Arial" panose="020B0604020202020204" pitchFamily="34" charset="0"/>
              </a:rPr>
              <a:t>вербальна</a:t>
            </a:r>
            <a:r>
              <a:rPr lang="ru-RU" sz="2400" b="1" dirty="0">
                <a:solidFill>
                  <a:srgbClr val="323232"/>
                </a:solidFill>
                <a:latin typeface="Arial" panose="020B0604020202020204" pitchFamily="34" charset="0"/>
              </a:rPr>
              <a:t/>
            </a:r>
            <a:br>
              <a:rPr lang="ru-RU" sz="2400" b="1" dirty="0">
                <a:solidFill>
                  <a:srgbClr val="323232"/>
                </a:solidFill>
                <a:latin typeface="Arial" panose="020B0604020202020204" pitchFamily="34" charset="0"/>
              </a:rPr>
            </a:br>
            <a:r>
              <a:rPr lang="ru-RU" sz="2400" b="1" dirty="0" err="1">
                <a:solidFill>
                  <a:srgbClr val="323232"/>
                </a:solidFill>
                <a:latin typeface="Arial" panose="020B0604020202020204" pitchFamily="34" charset="0"/>
              </a:rPr>
              <a:t>Фізична</a:t>
            </a:r>
            <a:r>
              <a:rPr lang="ru-RU" sz="2400" b="1" dirty="0">
                <a:solidFill>
                  <a:srgbClr val="323232"/>
                </a:solidFill>
                <a:latin typeface="Arial" panose="020B0604020202020204" pitchFamily="34" charset="0"/>
              </a:rPr>
              <a:t> </a:t>
            </a:r>
            <a:r>
              <a:rPr lang="ru-RU" sz="2400" b="1" dirty="0" err="1">
                <a:solidFill>
                  <a:srgbClr val="323232"/>
                </a:solidFill>
                <a:latin typeface="Arial" panose="020B0604020202020204" pitchFamily="34" charset="0"/>
              </a:rPr>
              <a:t>агресія</a:t>
            </a:r>
            <a:r>
              <a:rPr lang="ru-RU" sz="2400" b="1" dirty="0">
                <a:solidFill>
                  <a:srgbClr val="323232"/>
                </a:solidFill>
                <a:latin typeface="Arial" panose="020B0604020202020204" pitchFamily="34" charset="0"/>
              </a:rPr>
              <a:t> - </a:t>
            </a:r>
            <a:r>
              <a:rPr lang="ru-RU" sz="2400" b="1" dirty="0" err="1">
                <a:solidFill>
                  <a:srgbClr val="323232"/>
                </a:solidFill>
                <a:latin typeface="Arial" panose="020B0604020202020204" pitchFamily="34" charset="0"/>
              </a:rPr>
              <a:t>використання</a:t>
            </a:r>
            <a:r>
              <a:rPr lang="ru-RU" sz="2400" b="1" dirty="0">
                <a:solidFill>
                  <a:srgbClr val="323232"/>
                </a:solidFill>
                <a:latin typeface="Arial" panose="020B0604020202020204" pitchFamily="34" charset="0"/>
              </a:rPr>
              <a:t> </a:t>
            </a:r>
            <a:r>
              <a:rPr lang="ru-RU" sz="2400" b="1" dirty="0" err="1">
                <a:solidFill>
                  <a:srgbClr val="323232"/>
                </a:solidFill>
                <a:latin typeface="Arial" panose="020B0604020202020204" pitchFamily="34" charset="0"/>
              </a:rPr>
              <a:t>фізичної</a:t>
            </a:r>
            <a:r>
              <a:rPr lang="ru-RU" sz="2400" b="1" dirty="0">
                <a:solidFill>
                  <a:srgbClr val="323232"/>
                </a:solidFill>
                <a:latin typeface="Arial" panose="020B0604020202020204" pitchFamily="34" charset="0"/>
              </a:rPr>
              <a:t> </a:t>
            </a:r>
            <a:r>
              <a:rPr lang="ru-RU" sz="2400" b="1" dirty="0" err="1">
                <a:solidFill>
                  <a:srgbClr val="323232"/>
                </a:solidFill>
                <a:latin typeface="Arial" panose="020B0604020202020204" pitchFamily="34" charset="0"/>
              </a:rPr>
              <a:t>сили</a:t>
            </a:r>
            <a:r>
              <a:rPr lang="ru-RU" sz="2400" b="1" dirty="0">
                <a:solidFill>
                  <a:srgbClr val="323232"/>
                </a:solidFill>
                <a:latin typeface="Arial" panose="020B0604020202020204" pitchFamily="34" charset="0"/>
              </a:rPr>
              <a:t> </a:t>
            </a:r>
            <a:r>
              <a:rPr lang="ru-RU" sz="2400" b="1" dirty="0" err="1">
                <a:solidFill>
                  <a:srgbClr val="323232"/>
                </a:solidFill>
                <a:latin typeface="Arial" panose="020B0604020202020204" pitchFamily="34" charset="0"/>
              </a:rPr>
              <a:t>проти</a:t>
            </a:r>
            <a:r>
              <a:rPr lang="ru-RU" sz="2400" b="1" dirty="0">
                <a:solidFill>
                  <a:srgbClr val="323232"/>
                </a:solidFill>
                <a:latin typeface="Arial" panose="020B0604020202020204" pitchFamily="34" charset="0"/>
              </a:rPr>
              <a:t> </a:t>
            </a:r>
            <a:r>
              <a:rPr lang="ru-RU" sz="2400" b="1" dirty="0" err="1">
                <a:solidFill>
                  <a:srgbClr val="323232"/>
                </a:solidFill>
                <a:latin typeface="Arial" panose="020B0604020202020204" pitchFamily="34" charset="0"/>
              </a:rPr>
              <a:t>іншої</a:t>
            </a:r>
            <a:r>
              <a:rPr lang="ru-RU" sz="2400" b="1" dirty="0">
                <a:solidFill>
                  <a:srgbClr val="323232"/>
                </a:solidFill>
                <a:latin typeface="Arial" panose="020B0604020202020204" pitchFamily="34" charset="0"/>
              </a:rPr>
              <a:t> особи </a:t>
            </a:r>
            <a:r>
              <a:rPr lang="ru-RU" sz="2400" b="1" dirty="0" err="1">
                <a:solidFill>
                  <a:srgbClr val="323232"/>
                </a:solidFill>
                <a:latin typeface="Arial" panose="020B0604020202020204" pitchFamily="34" charset="0"/>
              </a:rPr>
              <a:t>або</a:t>
            </a:r>
            <a:r>
              <a:rPr lang="ru-RU" sz="2400" b="1" dirty="0">
                <a:solidFill>
                  <a:srgbClr val="323232"/>
                </a:solidFill>
                <a:latin typeface="Arial" panose="020B0604020202020204" pitchFamily="34" charset="0"/>
              </a:rPr>
              <a:t> </a:t>
            </a:r>
            <a:r>
              <a:rPr lang="ru-RU" sz="2400" b="1" dirty="0" err="1">
                <a:solidFill>
                  <a:srgbClr val="323232"/>
                </a:solidFill>
                <a:latin typeface="Arial" panose="020B0604020202020204" pitchFamily="34" charset="0"/>
              </a:rPr>
              <a:t>об'єкта</a:t>
            </a:r>
            <a:r>
              <a:rPr lang="ru-RU" sz="2400" b="1" dirty="0">
                <a:solidFill>
                  <a:srgbClr val="323232"/>
                </a:solidFill>
                <a:latin typeface="Arial" panose="020B0604020202020204" pitchFamily="34" charset="0"/>
              </a:rPr>
              <a:t>; </a:t>
            </a:r>
            <a:r>
              <a:rPr lang="ru-RU" sz="2400" b="1" dirty="0" err="1">
                <a:solidFill>
                  <a:srgbClr val="323232"/>
                </a:solidFill>
                <a:latin typeface="Arial" panose="020B0604020202020204" pitchFamily="34" charset="0"/>
              </a:rPr>
              <a:t>вербальна</a:t>
            </a:r>
            <a:r>
              <a:rPr lang="ru-RU" sz="2400" b="1" dirty="0">
                <a:solidFill>
                  <a:srgbClr val="323232"/>
                </a:solidFill>
                <a:latin typeface="Arial" panose="020B0604020202020204" pitchFamily="34" charset="0"/>
              </a:rPr>
              <a:t> - </a:t>
            </a:r>
            <a:r>
              <a:rPr lang="ru-RU" sz="2400" b="1" dirty="0" err="1">
                <a:solidFill>
                  <a:srgbClr val="323232"/>
                </a:solidFill>
                <a:latin typeface="Arial" panose="020B0604020202020204" pitchFamily="34" charset="0"/>
              </a:rPr>
              <a:t>вираження</a:t>
            </a:r>
            <a:r>
              <a:rPr lang="ru-RU" sz="2400" b="1" dirty="0">
                <a:solidFill>
                  <a:srgbClr val="323232"/>
                </a:solidFill>
                <a:latin typeface="Arial" panose="020B0604020202020204" pitchFamily="34" charset="0"/>
              </a:rPr>
              <a:t> </a:t>
            </a:r>
            <a:r>
              <a:rPr lang="ru-RU" sz="2400" b="1" dirty="0" err="1">
                <a:solidFill>
                  <a:srgbClr val="323232"/>
                </a:solidFill>
                <a:latin typeface="Arial" panose="020B0604020202020204" pitchFamily="34" charset="0"/>
              </a:rPr>
              <a:t>негативних</a:t>
            </a:r>
            <a:r>
              <a:rPr lang="ru-RU" sz="2400" b="1" dirty="0">
                <a:solidFill>
                  <a:srgbClr val="323232"/>
                </a:solidFill>
                <a:latin typeface="Arial" panose="020B0604020202020204" pitchFamily="34" charset="0"/>
              </a:rPr>
              <a:t> </a:t>
            </a:r>
            <a:r>
              <a:rPr lang="ru-RU" sz="2400" b="1" dirty="0" err="1">
                <a:solidFill>
                  <a:srgbClr val="323232"/>
                </a:solidFill>
                <a:latin typeface="Arial" panose="020B0604020202020204" pitchFamily="34" charset="0"/>
              </a:rPr>
              <a:t>почуттів</a:t>
            </a:r>
            <a:r>
              <a:rPr lang="ru-RU" sz="2400" b="1" dirty="0">
                <a:solidFill>
                  <a:srgbClr val="323232"/>
                </a:solidFill>
                <a:latin typeface="Arial" panose="020B0604020202020204" pitchFamily="34" charset="0"/>
              </a:rPr>
              <a:t> як через форму (сварка, крик, вереск), так і через </a:t>
            </a:r>
            <a:r>
              <a:rPr lang="ru-RU" sz="2400" b="1" dirty="0" err="1">
                <a:solidFill>
                  <a:srgbClr val="323232"/>
                </a:solidFill>
                <a:latin typeface="Arial" panose="020B0604020202020204" pitchFamily="34" charset="0"/>
              </a:rPr>
              <a:t>зміст</a:t>
            </a:r>
            <a:r>
              <a:rPr lang="ru-RU" sz="2400" b="1" dirty="0">
                <a:solidFill>
                  <a:srgbClr val="323232"/>
                </a:solidFill>
                <a:latin typeface="Arial" panose="020B0604020202020204" pitchFamily="34" charset="0"/>
              </a:rPr>
              <a:t> </a:t>
            </a:r>
            <a:r>
              <a:rPr lang="ru-RU" sz="2400" b="1" dirty="0" err="1">
                <a:solidFill>
                  <a:srgbClr val="323232"/>
                </a:solidFill>
                <a:latin typeface="Arial" panose="020B0604020202020204" pitchFamily="34" charset="0"/>
              </a:rPr>
              <a:t>вербальних</a:t>
            </a:r>
            <a:r>
              <a:rPr lang="ru-RU" sz="2400" b="1" dirty="0">
                <a:solidFill>
                  <a:srgbClr val="323232"/>
                </a:solidFill>
                <a:latin typeface="Arial" panose="020B0604020202020204" pitchFamily="34" charset="0"/>
              </a:rPr>
              <a:t> </a:t>
            </a:r>
            <a:r>
              <a:rPr lang="ru-RU" sz="2400" b="1" dirty="0" err="1">
                <a:solidFill>
                  <a:srgbClr val="323232"/>
                </a:solidFill>
                <a:latin typeface="Arial" panose="020B0604020202020204" pitchFamily="34" charset="0"/>
              </a:rPr>
              <a:t>реакцій</a:t>
            </a:r>
            <a:r>
              <a:rPr lang="ru-RU" sz="2400" b="1" dirty="0">
                <a:solidFill>
                  <a:srgbClr val="323232"/>
                </a:solidFill>
                <a:latin typeface="Arial" panose="020B0604020202020204" pitchFamily="34" charset="0"/>
              </a:rPr>
              <a:t> (</a:t>
            </a:r>
            <a:r>
              <a:rPr lang="ru-RU" sz="2400" b="1" dirty="0" err="1">
                <a:solidFill>
                  <a:srgbClr val="323232"/>
                </a:solidFill>
                <a:latin typeface="Arial" panose="020B0604020202020204" pitchFamily="34" charset="0"/>
              </a:rPr>
              <a:t>загроза</a:t>
            </a:r>
            <a:r>
              <a:rPr lang="ru-RU" sz="2400" b="1" dirty="0">
                <a:solidFill>
                  <a:srgbClr val="323232"/>
                </a:solidFill>
                <a:latin typeface="Arial" panose="020B0604020202020204" pitchFamily="34" charset="0"/>
              </a:rPr>
              <a:t>, </a:t>
            </a:r>
            <a:r>
              <a:rPr lang="ru-RU" sz="2400" b="1" dirty="0" err="1">
                <a:solidFill>
                  <a:srgbClr val="323232"/>
                </a:solidFill>
                <a:latin typeface="Arial" panose="020B0604020202020204" pitchFamily="34" charset="0"/>
              </a:rPr>
              <a:t>прокляття</a:t>
            </a:r>
            <a:r>
              <a:rPr lang="ru-RU" sz="2400" b="1" dirty="0">
                <a:solidFill>
                  <a:srgbClr val="323232"/>
                </a:solidFill>
                <a:latin typeface="Arial" panose="020B0604020202020204" pitchFamily="34" charset="0"/>
              </a:rPr>
              <a:t>, лайка</a:t>
            </a:r>
            <a:r>
              <a:rPr lang="ru-RU" sz="2400" b="1" dirty="0" smtClean="0">
                <a:solidFill>
                  <a:srgbClr val="323232"/>
                </a:solidFill>
                <a:latin typeface="Arial" panose="020B0604020202020204" pitchFamily="34" charset="0"/>
              </a:rPr>
              <a:t>);</a:t>
            </a:r>
            <a:br>
              <a:rPr lang="ru-RU" sz="2400" b="1" dirty="0" smtClean="0">
                <a:solidFill>
                  <a:srgbClr val="323232"/>
                </a:solidFill>
                <a:latin typeface="Arial" panose="020B0604020202020204" pitchFamily="34" charset="0"/>
              </a:rPr>
            </a:br>
            <a:r>
              <a:rPr lang="ru-RU" sz="2400" b="1" dirty="0">
                <a:solidFill>
                  <a:srgbClr val="323232"/>
                </a:solidFill>
                <a:latin typeface="Arial" panose="020B0604020202020204" pitchFamily="34" charset="0"/>
              </a:rPr>
              <a:t/>
            </a:r>
            <a:br>
              <a:rPr lang="ru-RU" sz="2400" b="1" dirty="0">
                <a:solidFill>
                  <a:srgbClr val="323232"/>
                </a:solidFill>
                <a:latin typeface="Arial" panose="020B0604020202020204" pitchFamily="34" charset="0"/>
              </a:rPr>
            </a:br>
            <a:r>
              <a:rPr lang="ru-RU" sz="2700" b="1" i="1" dirty="0">
                <a:solidFill>
                  <a:srgbClr val="323232"/>
                </a:solidFill>
                <a:latin typeface="Arial" panose="020B0604020202020204" pitchFamily="34" charset="0"/>
              </a:rPr>
              <a:t>Пряма </a:t>
            </a:r>
            <a:r>
              <a:rPr lang="ru-RU" sz="2700" b="1" i="1" dirty="0" err="1">
                <a:solidFill>
                  <a:srgbClr val="323232"/>
                </a:solidFill>
                <a:latin typeface="Arial" panose="020B0604020202020204" pitchFamily="34" charset="0"/>
              </a:rPr>
              <a:t>або</a:t>
            </a:r>
            <a:r>
              <a:rPr lang="ru-RU" sz="2700" b="1" i="1" dirty="0">
                <a:solidFill>
                  <a:srgbClr val="323232"/>
                </a:solidFill>
                <a:latin typeface="Arial" panose="020B0604020202020204" pitchFamily="34" charset="0"/>
              </a:rPr>
              <a:t> непряма</a:t>
            </a:r>
            <a:r>
              <a:rPr lang="ru-RU" sz="2400" b="1" dirty="0">
                <a:solidFill>
                  <a:srgbClr val="323232"/>
                </a:solidFill>
                <a:latin typeface="Arial" panose="020B0604020202020204" pitchFamily="34" charset="0"/>
              </a:rPr>
              <a:t/>
            </a:r>
            <a:br>
              <a:rPr lang="ru-RU" sz="2400" b="1" dirty="0">
                <a:solidFill>
                  <a:srgbClr val="323232"/>
                </a:solidFill>
                <a:latin typeface="Arial" panose="020B0604020202020204" pitchFamily="34" charset="0"/>
              </a:rPr>
            </a:br>
            <a:r>
              <a:rPr lang="ru-RU" sz="2400" b="1" dirty="0">
                <a:solidFill>
                  <a:srgbClr val="323232"/>
                </a:solidFill>
                <a:latin typeface="Arial" panose="020B0604020202020204" pitchFamily="34" charset="0"/>
              </a:rPr>
              <a:t>Пряма </a:t>
            </a:r>
            <a:r>
              <a:rPr lang="ru-RU" sz="2400" b="1" dirty="0" err="1">
                <a:solidFill>
                  <a:srgbClr val="323232"/>
                </a:solidFill>
                <a:latin typeface="Arial" panose="020B0604020202020204" pitchFamily="34" charset="0"/>
              </a:rPr>
              <a:t>агресія</a:t>
            </a:r>
            <a:r>
              <a:rPr lang="ru-RU" sz="2400" b="1" dirty="0">
                <a:solidFill>
                  <a:srgbClr val="323232"/>
                </a:solidFill>
                <a:latin typeface="Arial" panose="020B0604020202020204" pitchFamily="34" charset="0"/>
              </a:rPr>
              <a:t> </a:t>
            </a:r>
            <a:r>
              <a:rPr lang="ru-RU" sz="2400" b="1" dirty="0" err="1">
                <a:solidFill>
                  <a:srgbClr val="323232"/>
                </a:solidFill>
                <a:latin typeface="Arial" panose="020B0604020202020204" pitchFamily="34" charset="0"/>
              </a:rPr>
              <a:t>безпосередньо</a:t>
            </a:r>
            <a:r>
              <a:rPr lang="ru-RU" sz="2400" b="1" dirty="0">
                <a:solidFill>
                  <a:srgbClr val="323232"/>
                </a:solidFill>
                <a:latin typeface="Arial" panose="020B0604020202020204" pitchFamily="34" charset="0"/>
              </a:rPr>
              <a:t> </a:t>
            </a:r>
            <a:r>
              <a:rPr lang="ru-RU" sz="2400" b="1" dirty="0" err="1">
                <a:solidFill>
                  <a:srgbClr val="323232"/>
                </a:solidFill>
                <a:latin typeface="Arial" panose="020B0604020202020204" pitchFamily="34" charset="0"/>
              </a:rPr>
              <a:t>спрямована</a:t>
            </a:r>
            <a:r>
              <a:rPr lang="ru-RU" sz="2400" b="1" dirty="0">
                <a:solidFill>
                  <a:srgbClr val="323232"/>
                </a:solidFill>
                <a:latin typeface="Arial" panose="020B0604020202020204" pitchFamily="34" charset="0"/>
              </a:rPr>
              <a:t> на </a:t>
            </a:r>
            <a:r>
              <a:rPr lang="ru-RU" sz="2400" b="1" dirty="0" err="1">
                <a:solidFill>
                  <a:srgbClr val="323232"/>
                </a:solidFill>
                <a:latin typeface="Arial" panose="020B0604020202020204" pitchFamily="34" charset="0"/>
              </a:rPr>
              <a:t>людину</a:t>
            </a:r>
            <a:r>
              <a:rPr lang="ru-RU" sz="2400" b="1" dirty="0">
                <a:solidFill>
                  <a:srgbClr val="323232"/>
                </a:solidFill>
                <a:latin typeface="Arial" panose="020B0604020202020204" pitchFamily="34" charset="0"/>
              </a:rPr>
              <a:t>, непряма - </a:t>
            </a:r>
            <a:r>
              <a:rPr lang="ru-RU" sz="2400" b="1" dirty="0" err="1">
                <a:solidFill>
                  <a:srgbClr val="323232"/>
                </a:solidFill>
                <a:latin typeface="Arial" panose="020B0604020202020204" pitchFamily="34" charset="0"/>
              </a:rPr>
              <a:t>дії</a:t>
            </a:r>
            <a:r>
              <a:rPr lang="ru-RU" sz="2400" b="1" dirty="0">
                <a:solidFill>
                  <a:srgbClr val="323232"/>
                </a:solidFill>
                <a:latin typeface="Arial" panose="020B0604020202020204" pitchFamily="34" charset="0"/>
              </a:rPr>
              <a:t>, </a:t>
            </a:r>
            <a:r>
              <a:rPr lang="ru-RU" sz="2400" b="1" dirty="0" err="1">
                <a:solidFill>
                  <a:srgbClr val="323232"/>
                </a:solidFill>
                <a:latin typeface="Arial" panose="020B0604020202020204" pitchFamily="34" charset="0"/>
              </a:rPr>
              <a:t>які</a:t>
            </a:r>
            <a:r>
              <a:rPr lang="ru-RU" sz="2400" b="1" dirty="0">
                <a:solidFill>
                  <a:srgbClr val="323232"/>
                </a:solidFill>
                <a:latin typeface="Arial" panose="020B0604020202020204" pitchFamily="34" charset="0"/>
              </a:rPr>
              <a:t> </a:t>
            </a:r>
            <a:r>
              <a:rPr lang="ru-RU" sz="2400" b="1" dirty="0" err="1">
                <a:solidFill>
                  <a:srgbClr val="323232"/>
                </a:solidFill>
                <a:latin typeface="Arial" panose="020B0604020202020204" pitchFamily="34" charset="0"/>
              </a:rPr>
              <a:t>обхідним</a:t>
            </a:r>
            <a:r>
              <a:rPr lang="ru-RU" sz="2400" b="1" dirty="0">
                <a:solidFill>
                  <a:srgbClr val="323232"/>
                </a:solidFill>
                <a:latin typeface="Arial" panose="020B0604020202020204" pitchFamily="34" charset="0"/>
              </a:rPr>
              <a:t> шляхом </a:t>
            </a:r>
            <a:r>
              <a:rPr lang="ru-RU" sz="2400" b="1" dirty="0" err="1">
                <a:solidFill>
                  <a:srgbClr val="323232"/>
                </a:solidFill>
                <a:latin typeface="Arial" panose="020B0604020202020204" pitchFamily="34" charset="0"/>
              </a:rPr>
              <a:t>направлені</a:t>
            </a:r>
            <a:r>
              <a:rPr lang="ru-RU" sz="2400" b="1" dirty="0">
                <a:solidFill>
                  <a:srgbClr val="323232"/>
                </a:solidFill>
                <a:latin typeface="Arial" panose="020B0604020202020204" pitchFamily="34" charset="0"/>
              </a:rPr>
              <a:t> на </a:t>
            </a:r>
            <a:r>
              <a:rPr lang="ru-RU" sz="2400" b="1" dirty="0" err="1">
                <a:solidFill>
                  <a:srgbClr val="323232"/>
                </a:solidFill>
                <a:latin typeface="Arial" panose="020B0604020202020204" pitchFamily="34" charset="0"/>
              </a:rPr>
              <a:t>інше</a:t>
            </a:r>
            <a:r>
              <a:rPr lang="ru-RU" sz="2400" b="1" dirty="0">
                <a:solidFill>
                  <a:srgbClr val="323232"/>
                </a:solidFill>
                <a:latin typeface="Arial" panose="020B0604020202020204" pitchFamily="34" charset="0"/>
              </a:rPr>
              <a:t> </a:t>
            </a:r>
            <a:r>
              <a:rPr lang="ru-RU" sz="2400" b="1" dirty="0" err="1">
                <a:solidFill>
                  <a:srgbClr val="323232"/>
                </a:solidFill>
                <a:latin typeface="Arial" panose="020B0604020202020204" pitchFamily="34" charset="0"/>
              </a:rPr>
              <a:t>обличчя</a:t>
            </a:r>
            <a:r>
              <a:rPr lang="ru-RU" sz="2400" b="1" dirty="0">
                <a:solidFill>
                  <a:srgbClr val="323232"/>
                </a:solidFill>
                <a:latin typeface="Arial" panose="020B0604020202020204" pitchFamily="34" charset="0"/>
              </a:rPr>
              <a:t> (</a:t>
            </a:r>
            <a:r>
              <a:rPr lang="ru-RU" sz="2400" b="1" dirty="0" err="1">
                <a:solidFill>
                  <a:srgbClr val="323232"/>
                </a:solidFill>
                <a:latin typeface="Arial" panose="020B0604020202020204" pitchFamily="34" charset="0"/>
              </a:rPr>
              <a:t>злісні</a:t>
            </a:r>
            <a:r>
              <a:rPr lang="ru-RU" sz="2400" b="1" dirty="0">
                <a:solidFill>
                  <a:srgbClr val="323232"/>
                </a:solidFill>
                <a:latin typeface="Arial" panose="020B0604020202020204" pitchFamily="34" charset="0"/>
              </a:rPr>
              <a:t> </a:t>
            </a:r>
            <a:r>
              <a:rPr lang="ru-RU" sz="2400" b="1" dirty="0" err="1">
                <a:solidFill>
                  <a:srgbClr val="323232"/>
                </a:solidFill>
                <a:latin typeface="Arial" panose="020B0604020202020204" pitchFamily="34" charset="0"/>
              </a:rPr>
              <a:t>плітки</a:t>
            </a:r>
            <a:r>
              <a:rPr lang="ru-RU" sz="2400" b="1" dirty="0">
                <a:solidFill>
                  <a:srgbClr val="323232"/>
                </a:solidFill>
                <a:latin typeface="Arial" panose="020B0604020202020204" pitchFamily="34" charset="0"/>
              </a:rPr>
              <a:t>, </a:t>
            </a:r>
            <a:r>
              <a:rPr lang="ru-RU" sz="2400" b="1" dirty="0" err="1">
                <a:solidFill>
                  <a:srgbClr val="323232"/>
                </a:solidFill>
                <a:latin typeface="Arial" panose="020B0604020202020204" pitchFamily="34" charset="0"/>
              </a:rPr>
              <a:t>жарти</a:t>
            </a:r>
            <a:r>
              <a:rPr lang="ru-RU" sz="2400" b="1" dirty="0">
                <a:solidFill>
                  <a:srgbClr val="323232"/>
                </a:solidFill>
                <a:latin typeface="Arial" panose="020B0604020202020204" pitchFamily="34" charset="0"/>
              </a:rPr>
              <a:t> </a:t>
            </a:r>
            <a:r>
              <a:rPr lang="ru-RU" sz="2400" b="1" dirty="0" err="1">
                <a:solidFill>
                  <a:srgbClr val="323232"/>
                </a:solidFill>
                <a:latin typeface="Arial" panose="020B0604020202020204" pitchFamily="34" charset="0"/>
              </a:rPr>
              <a:t>тощо</a:t>
            </a:r>
            <a:r>
              <a:rPr lang="ru-RU" sz="2400" b="1" dirty="0">
                <a:solidFill>
                  <a:srgbClr val="323232"/>
                </a:solidFill>
                <a:latin typeface="Arial" panose="020B0604020202020204" pitchFamily="34" charset="0"/>
              </a:rPr>
              <a:t>), та </a:t>
            </a:r>
            <a:r>
              <a:rPr lang="ru-RU" sz="2400" b="1" dirty="0" err="1">
                <a:solidFill>
                  <a:srgbClr val="323232"/>
                </a:solidFill>
                <a:latin typeface="Arial" panose="020B0604020202020204" pitchFamily="34" charset="0"/>
              </a:rPr>
              <a:t>дії</a:t>
            </a:r>
            <a:r>
              <a:rPr lang="ru-RU" sz="2400" b="1" dirty="0">
                <a:solidFill>
                  <a:srgbClr val="323232"/>
                </a:solidFill>
                <a:latin typeface="Arial" panose="020B0604020202020204" pitchFamily="34" charset="0"/>
              </a:rPr>
              <a:t>, </a:t>
            </a:r>
            <a:r>
              <a:rPr lang="ru-RU" sz="2400" b="1" dirty="0" err="1">
                <a:solidFill>
                  <a:srgbClr val="323232"/>
                </a:solidFill>
                <a:latin typeface="Arial" panose="020B0604020202020204" pitchFamily="34" charset="0"/>
              </a:rPr>
              <a:t>що</a:t>
            </a:r>
            <a:r>
              <a:rPr lang="ru-RU" sz="2400" b="1" dirty="0">
                <a:solidFill>
                  <a:srgbClr val="323232"/>
                </a:solidFill>
                <a:latin typeface="Arial" panose="020B0604020202020204" pitchFamily="34" charset="0"/>
              </a:rPr>
              <a:t> </a:t>
            </a:r>
            <a:r>
              <a:rPr lang="ru-RU" sz="2400" b="1" dirty="0" err="1">
                <a:solidFill>
                  <a:srgbClr val="323232"/>
                </a:solidFill>
                <a:latin typeface="Arial" panose="020B0604020202020204" pitchFamily="34" charset="0"/>
              </a:rPr>
              <a:t>характеризуються</a:t>
            </a:r>
            <a:r>
              <a:rPr lang="ru-RU" sz="2400" b="1" dirty="0">
                <a:solidFill>
                  <a:srgbClr val="323232"/>
                </a:solidFill>
                <a:latin typeface="Arial" panose="020B0604020202020204" pitchFamily="34" charset="0"/>
              </a:rPr>
              <a:t> </a:t>
            </a:r>
            <a:r>
              <a:rPr lang="ru-RU" sz="2400" b="1" dirty="0" err="1">
                <a:solidFill>
                  <a:srgbClr val="323232"/>
                </a:solidFill>
                <a:latin typeface="Arial" panose="020B0604020202020204" pitchFamily="34" charset="0"/>
              </a:rPr>
              <a:t>ненаправленностью</a:t>
            </a:r>
            <a:r>
              <a:rPr lang="ru-RU" sz="2400" b="1" dirty="0">
                <a:solidFill>
                  <a:srgbClr val="323232"/>
                </a:solidFill>
                <a:latin typeface="Arial" panose="020B0604020202020204" pitchFamily="34" charset="0"/>
              </a:rPr>
              <a:t> і </a:t>
            </a:r>
            <a:r>
              <a:rPr lang="ru-RU" sz="2400" b="1" dirty="0" err="1">
                <a:solidFill>
                  <a:srgbClr val="323232"/>
                </a:solidFill>
                <a:latin typeface="Arial" panose="020B0604020202020204" pitchFamily="34" charset="0"/>
              </a:rPr>
              <a:t>невпорядкованістю</a:t>
            </a:r>
            <a:r>
              <a:rPr lang="ru-RU" sz="2400" b="1" dirty="0">
                <a:solidFill>
                  <a:srgbClr val="323232"/>
                </a:solidFill>
                <a:latin typeface="Arial" panose="020B0604020202020204" pitchFamily="34" charset="0"/>
              </a:rPr>
              <a:t> (</a:t>
            </a:r>
            <a:r>
              <a:rPr lang="ru-RU" sz="2400" b="1" dirty="0" err="1">
                <a:solidFill>
                  <a:srgbClr val="323232"/>
                </a:solidFill>
                <a:latin typeface="Arial" panose="020B0604020202020204" pitchFamily="34" charset="0"/>
              </a:rPr>
              <a:t>вибухи</a:t>
            </a:r>
            <a:r>
              <a:rPr lang="ru-RU" sz="2400" b="1" dirty="0">
                <a:solidFill>
                  <a:srgbClr val="323232"/>
                </a:solidFill>
                <a:latin typeface="Arial" panose="020B0604020202020204" pitchFamily="34" charset="0"/>
              </a:rPr>
              <a:t> </a:t>
            </a:r>
            <a:r>
              <a:rPr lang="ru-RU" sz="2400" b="1" dirty="0" err="1">
                <a:solidFill>
                  <a:srgbClr val="323232"/>
                </a:solidFill>
                <a:latin typeface="Arial" panose="020B0604020202020204" pitchFamily="34" charset="0"/>
              </a:rPr>
              <a:t>люті</a:t>
            </a:r>
            <a:r>
              <a:rPr lang="ru-RU" sz="2400" b="1" dirty="0">
                <a:solidFill>
                  <a:srgbClr val="323232"/>
                </a:solidFill>
                <a:latin typeface="Arial" panose="020B0604020202020204" pitchFamily="34" charset="0"/>
              </a:rPr>
              <a:t>, </a:t>
            </a:r>
            <a:r>
              <a:rPr lang="ru-RU" sz="2400" b="1" dirty="0" err="1">
                <a:solidFill>
                  <a:srgbClr val="323232"/>
                </a:solidFill>
                <a:latin typeface="Arial" panose="020B0604020202020204" pitchFamily="34" charset="0"/>
              </a:rPr>
              <a:t>що</a:t>
            </a:r>
            <a:r>
              <a:rPr lang="ru-RU" sz="2400" b="1" dirty="0">
                <a:solidFill>
                  <a:srgbClr val="323232"/>
                </a:solidFill>
                <a:latin typeface="Arial" panose="020B0604020202020204" pitchFamily="34" charset="0"/>
              </a:rPr>
              <a:t> </a:t>
            </a:r>
            <a:r>
              <a:rPr lang="ru-RU" sz="2400" b="1" dirty="0" err="1">
                <a:solidFill>
                  <a:srgbClr val="323232"/>
                </a:solidFill>
                <a:latin typeface="Arial" panose="020B0604020202020204" pitchFamily="34" charset="0"/>
              </a:rPr>
              <a:t>проявляються</a:t>
            </a:r>
            <a:r>
              <a:rPr lang="ru-RU" sz="2400" b="1" dirty="0">
                <a:solidFill>
                  <a:srgbClr val="323232"/>
                </a:solidFill>
                <a:latin typeface="Arial" panose="020B0604020202020204" pitchFamily="34" charset="0"/>
              </a:rPr>
              <a:t> в </a:t>
            </a:r>
            <a:r>
              <a:rPr lang="ru-RU" sz="2400" b="1" dirty="0" err="1">
                <a:solidFill>
                  <a:srgbClr val="323232"/>
                </a:solidFill>
                <a:latin typeface="Arial" panose="020B0604020202020204" pitchFamily="34" charset="0"/>
              </a:rPr>
              <a:t>крикові</a:t>
            </a:r>
            <a:r>
              <a:rPr lang="ru-RU" sz="2400" b="1" dirty="0">
                <a:solidFill>
                  <a:srgbClr val="323232"/>
                </a:solidFill>
                <a:latin typeface="Arial" panose="020B0604020202020204" pitchFamily="34" charset="0"/>
              </a:rPr>
              <a:t>, </a:t>
            </a:r>
            <a:r>
              <a:rPr lang="ru-RU" sz="2400" b="1" dirty="0" err="1">
                <a:solidFill>
                  <a:srgbClr val="323232"/>
                </a:solidFill>
                <a:latin typeface="Arial" panose="020B0604020202020204" pitchFamily="34" charset="0"/>
              </a:rPr>
              <a:t>тупання</a:t>
            </a:r>
            <a:r>
              <a:rPr lang="ru-RU" sz="2400" b="1" dirty="0">
                <a:solidFill>
                  <a:srgbClr val="323232"/>
                </a:solidFill>
                <a:latin typeface="Arial" panose="020B0604020202020204" pitchFamily="34" charset="0"/>
              </a:rPr>
              <a:t> ногами, </a:t>
            </a:r>
            <a:r>
              <a:rPr lang="ru-RU" sz="2400" b="1" dirty="0" err="1">
                <a:solidFill>
                  <a:srgbClr val="323232"/>
                </a:solidFill>
                <a:latin typeface="Arial" panose="020B0604020202020204" pitchFamily="34" charset="0"/>
              </a:rPr>
              <a:t>биття</a:t>
            </a:r>
            <a:r>
              <a:rPr lang="ru-RU" sz="2400" b="1" dirty="0">
                <a:solidFill>
                  <a:srgbClr val="323232"/>
                </a:solidFill>
                <a:latin typeface="Arial" panose="020B0604020202020204" pitchFamily="34" charset="0"/>
              </a:rPr>
              <a:t> кулаками по столу </a:t>
            </a:r>
            <a:r>
              <a:rPr lang="ru-RU" sz="2400" b="1" dirty="0" err="1">
                <a:solidFill>
                  <a:srgbClr val="323232"/>
                </a:solidFill>
                <a:latin typeface="Arial" panose="020B0604020202020204" pitchFamily="34" charset="0"/>
              </a:rPr>
              <a:t>тощо</a:t>
            </a:r>
            <a:r>
              <a:rPr lang="ru-RU" sz="2400" b="1" dirty="0">
                <a:solidFill>
                  <a:srgbClr val="323232"/>
                </a:solidFill>
                <a:latin typeface="Arial" panose="020B0604020202020204" pitchFamily="34" charset="0"/>
              </a:rPr>
              <a:t>);</a:t>
            </a:r>
            <a:br>
              <a:rPr lang="ru-RU" sz="2400" b="1" dirty="0">
                <a:solidFill>
                  <a:srgbClr val="323232"/>
                </a:solidFill>
                <a:latin typeface="Arial" panose="020B0604020202020204" pitchFamily="34" charset="0"/>
              </a:rPr>
            </a:br>
            <a:endParaRPr lang="ru-RU" sz="2400" b="1" dirty="0"/>
          </a:p>
        </p:txBody>
      </p:sp>
      <p:sp>
        <p:nvSpPr>
          <p:cNvPr id="3" name="Прямоугольник 2"/>
          <p:cNvSpPr/>
          <p:nvPr/>
        </p:nvSpPr>
        <p:spPr>
          <a:xfrm>
            <a:off x="293412" y="164584"/>
            <a:ext cx="5436179" cy="523220"/>
          </a:xfrm>
          <a:prstGeom prst="rect">
            <a:avLst/>
          </a:prstGeom>
        </p:spPr>
        <p:txBody>
          <a:bodyPr wrap="square">
            <a:spAutoFit/>
          </a:bodyPr>
          <a:lstStyle/>
          <a:p>
            <a:r>
              <a:rPr lang="ru-RU" sz="2800" b="1" dirty="0" err="1">
                <a:solidFill>
                  <a:srgbClr val="FF0000"/>
                </a:solidFill>
                <a:latin typeface="Arial" panose="020B0604020202020204" pitchFamily="34" charset="0"/>
              </a:rPr>
              <a:t>Агресія</a:t>
            </a:r>
            <a:r>
              <a:rPr lang="ru-RU" sz="2800" b="1" dirty="0">
                <a:solidFill>
                  <a:srgbClr val="FF0000"/>
                </a:solidFill>
                <a:latin typeface="Arial" panose="020B0604020202020204" pitchFamily="34" charset="0"/>
              </a:rPr>
              <a:t> (</a:t>
            </a:r>
            <a:r>
              <a:rPr lang="ru-RU" sz="2800" b="1" dirty="0" err="1">
                <a:solidFill>
                  <a:srgbClr val="FF0000"/>
                </a:solidFill>
                <a:latin typeface="Arial" panose="020B0604020202020204" pitchFamily="34" charset="0"/>
              </a:rPr>
              <a:t>агресивність</a:t>
            </a:r>
            <a:r>
              <a:rPr lang="ru-RU" sz="2800" b="1" dirty="0">
                <a:solidFill>
                  <a:srgbClr val="FF0000"/>
                </a:solidFill>
                <a:latin typeface="Arial" panose="020B0604020202020204" pitchFamily="34" charset="0"/>
              </a:rPr>
              <a:t>) </a:t>
            </a:r>
            <a:r>
              <a:rPr lang="ru-RU" sz="2800" b="1" dirty="0" err="1">
                <a:solidFill>
                  <a:srgbClr val="FF0000"/>
                </a:solidFill>
                <a:latin typeface="Arial" panose="020B0604020202020204" pitchFamily="34" charset="0"/>
              </a:rPr>
              <a:t>буває</a:t>
            </a:r>
            <a:r>
              <a:rPr lang="ru-RU" sz="2800" b="1" dirty="0">
                <a:solidFill>
                  <a:srgbClr val="FF0000"/>
                </a:solidFill>
                <a:latin typeface="Arial" panose="020B0604020202020204" pitchFamily="34" charset="0"/>
              </a:rPr>
              <a:t>:</a:t>
            </a:r>
            <a:endParaRPr lang="ru-RU" sz="28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0608" y="164584"/>
            <a:ext cx="4853596" cy="3189004"/>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0608" y="3433864"/>
            <a:ext cx="4863526" cy="3236455"/>
          </a:xfrm>
          <a:prstGeom prst="rect">
            <a:avLst/>
          </a:prstGeom>
        </p:spPr>
      </p:pic>
    </p:spTree>
    <p:extLst>
      <p:ext uri="{BB962C8B-B14F-4D97-AF65-F5344CB8AC3E}">
        <p14:creationId xmlns:p14="http://schemas.microsoft.com/office/powerpoint/2010/main" val="1070454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7549" y="126460"/>
            <a:ext cx="11984477" cy="6517531"/>
          </a:xfrm>
        </p:spPr>
        <p:txBody>
          <a:bodyPr>
            <a:normAutofit fontScale="90000"/>
          </a:bodyPr>
          <a:lstStyle/>
          <a:p>
            <a:pPr fontAlgn="base">
              <a:buFont typeface="Arial" panose="020B0604020202020204" pitchFamily="34" charset="0"/>
              <a:buChar char="•"/>
            </a:pPr>
            <a:r>
              <a:rPr lang="ru-RU" sz="2700" b="1" i="1" dirty="0" err="1">
                <a:solidFill>
                  <a:srgbClr val="323232"/>
                </a:solidFill>
                <a:latin typeface="Arial" panose="020B0604020202020204" pitchFamily="34" charset="0"/>
              </a:rPr>
              <a:t>Зовнішня</a:t>
            </a:r>
            <a:r>
              <a:rPr lang="ru-RU" sz="2700" b="1" i="1" dirty="0">
                <a:solidFill>
                  <a:srgbClr val="323232"/>
                </a:solidFill>
                <a:latin typeface="Arial" panose="020B0604020202020204" pitchFamily="34" charset="0"/>
              </a:rPr>
              <a:t> </a:t>
            </a:r>
            <a:r>
              <a:rPr lang="ru-RU" sz="2700" b="1" i="1" dirty="0" err="1">
                <a:solidFill>
                  <a:srgbClr val="323232"/>
                </a:solidFill>
                <a:latin typeface="Arial" panose="020B0604020202020204" pitchFamily="34" charset="0"/>
              </a:rPr>
              <a:t>агресія</a:t>
            </a:r>
            <a:r>
              <a:rPr lang="ru-RU" sz="2700" b="1" i="1" dirty="0">
                <a:solidFill>
                  <a:srgbClr val="323232"/>
                </a:solidFill>
                <a:latin typeface="Arial" panose="020B0604020202020204" pitchFamily="34" charset="0"/>
              </a:rPr>
              <a:t> і </a:t>
            </a:r>
            <a:r>
              <a:rPr lang="ru-RU" sz="2700" b="1" i="1" dirty="0" err="1">
                <a:solidFill>
                  <a:schemeClr val="tx1"/>
                </a:solidFill>
                <a:latin typeface="Arial" panose="020B0604020202020204" pitchFamily="34" charset="0"/>
                <a:hlinkClick r:id="rId2" tooltip="Стаття: Аутоагресія"/>
              </a:rPr>
              <a:t>аутоагресія</a:t>
            </a:r>
            <a:r>
              <a:rPr lang="ru-RU" sz="2700" b="1" dirty="0">
                <a:solidFill>
                  <a:srgbClr val="323232"/>
                </a:solidFill>
                <a:latin typeface="Arial" panose="020B0604020202020204" pitchFamily="34" charset="0"/>
              </a:rPr>
              <a:t/>
            </a:r>
            <a:br>
              <a:rPr lang="ru-RU" sz="2700" b="1" dirty="0">
                <a:solidFill>
                  <a:srgbClr val="323232"/>
                </a:solidFill>
                <a:latin typeface="Arial" panose="020B0604020202020204" pitchFamily="34" charset="0"/>
              </a:rPr>
            </a:br>
            <a:r>
              <a:rPr lang="ru-RU" sz="2700" b="1" dirty="0" err="1">
                <a:solidFill>
                  <a:srgbClr val="323232"/>
                </a:solidFill>
                <a:latin typeface="Arial" panose="020B0604020202020204" pitchFamily="34" charset="0"/>
              </a:rPr>
              <a:t>Зовнішня</a:t>
            </a:r>
            <a:r>
              <a:rPr lang="ru-RU" sz="2700" b="1" dirty="0">
                <a:solidFill>
                  <a:srgbClr val="323232"/>
                </a:solidFill>
                <a:latin typeface="Arial" panose="020B0604020202020204" pitchFamily="34" charset="0"/>
              </a:rPr>
              <a:t> </a:t>
            </a:r>
            <a:r>
              <a:rPr lang="ru-RU" sz="2700" b="1" dirty="0" err="1">
                <a:solidFill>
                  <a:srgbClr val="323232"/>
                </a:solidFill>
                <a:latin typeface="Arial" panose="020B0604020202020204" pitchFamily="34" charset="0"/>
              </a:rPr>
              <a:t>агресія</a:t>
            </a:r>
            <a:r>
              <a:rPr lang="ru-RU" sz="2700" b="1" dirty="0">
                <a:solidFill>
                  <a:srgbClr val="323232"/>
                </a:solidFill>
                <a:latin typeface="Arial" panose="020B0604020202020204" pitchFamily="34" charset="0"/>
              </a:rPr>
              <a:t> </a:t>
            </a:r>
            <a:r>
              <a:rPr lang="ru-RU" sz="2700" b="1" dirty="0" err="1">
                <a:solidFill>
                  <a:srgbClr val="323232"/>
                </a:solidFill>
                <a:latin typeface="Arial" panose="020B0604020202020204" pitchFamily="34" charset="0"/>
              </a:rPr>
              <a:t>спрямована</a:t>
            </a:r>
            <a:r>
              <a:rPr lang="ru-RU" sz="2700" b="1" dirty="0">
                <a:solidFill>
                  <a:srgbClr val="323232"/>
                </a:solidFill>
                <a:latin typeface="Arial" panose="020B0604020202020204" pitchFamily="34" charset="0"/>
              </a:rPr>
              <a:t> на </a:t>
            </a:r>
            <a:r>
              <a:rPr lang="ru-RU" sz="2700" b="1" dirty="0" err="1">
                <a:solidFill>
                  <a:srgbClr val="323232"/>
                </a:solidFill>
                <a:latin typeface="Arial" panose="020B0604020202020204" pitchFamily="34" charset="0"/>
              </a:rPr>
              <a:t>оточуючих</a:t>
            </a:r>
            <a:r>
              <a:rPr lang="ru-RU" sz="2700" b="1" dirty="0">
                <a:solidFill>
                  <a:srgbClr val="323232"/>
                </a:solidFill>
                <a:latin typeface="Arial" panose="020B0604020202020204" pitchFamily="34" charset="0"/>
              </a:rPr>
              <a:t>, </a:t>
            </a:r>
            <a:r>
              <a:rPr lang="ru-RU" sz="2700" b="1" dirty="0" err="1">
                <a:solidFill>
                  <a:srgbClr val="323232"/>
                </a:solidFill>
                <a:latin typeface="Arial" panose="020B0604020202020204" pitchFamily="34" charset="0"/>
              </a:rPr>
              <a:t>внутрішня</a:t>
            </a:r>
            <a:r>
              <a:rPr lang="ru-RU" sz="2700" b="1" dirty="0">
                <a:solidFill>
                  <a:srgbClr val="323232"/>
                </a:solidFill>
                <a:latin typeface="Arial" panose="020B0604020202020204" pitchFamily="34" charset="0"/>
              </a:rPr>
              <a:t> - на себе: </a:t>
            </a:r>
            <a:r>
              <a:rPr lang="ru-RU" sz="2700" b="1" dirty="0" smtClean="0">
                <a:solidFill>
                  <a:srgbClr val="323232"/>
                </a:solidFill>
                <a:latin typeface="Arial" panose="020B0604020202020204" pitchFamily="34" charset="0"/>
              </a:rPr>
              <a:t> </a:t>
            </a:r>
            <a:r>
              <a:rPr lang="ru-RU" sz="2700" b="1" dirty="0" err="1">
                <a:solidFill>
                  <a:srgbClr val="323232"/>
                </a:solidFill>
                <a:latin typeface="Arial" panose="020B0604020202020204" pitchFamily="34" charset="0"/>
              </a:rPr>
              <a:t>самоприниженні</a:t>
            </a:r>
            <a:r>
              <a:rPr lang="ru-RU" sz="2700" b="1" dirty="0">
                <a:solidFill>
                  <a:srgbClr val="323232"/>
                </a:solidFill>
                <a:latin typeface="Arial" panose="020B0604020202020204" pitchFamily="34" charset="0"/>
              </a:rPr>
              <a:t>, </a:t>
            </a:r>
            <a:r>
              <a:rPr lang="ru-RU" sz="2700" b="1" dirty="0" err="1">
                <a:solidFill>
                  <a:srgbClr val="323232"/>
                </a:solidFill>
                <a:latin typeface="Arial" panose="020B0604020202020204" pitchFamily="34" charset="0"/>
              </a:rPr>
              <a:t>нанесення</a:t>
            </a:r>
            <a:r>
              <a:rPr lang="ru-RU" sz="2700" b="1" dirty="0">
                <a:solidFill>
                  <a:srgbClr val="323232"/>
                </a:solidFill>
                <a:latin typeface="Arial" panose="020B0604020202020204" pitchFamily="34" charset="0"/>
              </a:rPr>
              <a:t> </a:t>
            </a:r>
            <a:r>
              <a:rPr lang="ru-RU" sz="2700" b="1" dirty="0" err="1">
                <a:solidFill>
                  <a:srgbClr val="323232"/>
                </a:solidFill>
                <a:latin typeface="Arial" panose="020B0604020202020204" pitchFamily="34" charset="0"/>
              </a:rPr>
              <a:t>собі</a:t>
            </a:r>
            <a:r>
              <a:rPr lang="ru-RU" sz="2700" b="1" dirty="0">
                <a:solidFill>
                  <a:srgbClr val="323232"/>
                </a:solidFill>
                <a:latin typeface="Arial" panose="020B0604020202020204" pitchFamily="34" charset="0"/>
              </a:rPr>
              <a:t> </a:t>
            </a:r>
            <a:r>
              <a:rPr lang="ru-RU" sz="2700" b="1" dirty="0" err="1">
                <a:solidFill>
                  <a:srgbClr val="323232"/>
                </a:solidFill>
                <a:latin typeface="Arial" panose="020B0604020202020204" pitchFamily="34" charset="0"/>
              </a:rPr>
              <a:t>тілесних</a:t>
            </a:r>
            <a:r>
              <a:rPr lang="ru-RU" sz="2700" b="1" dirty="0">
                <a:solidFill>
                  <a:srgbClr val="323232"/>
                </a:solidFill>
                <a:latin typeface="Arial" panose="020B0604020202020204" pitchFamily="34" charset="0"/>
              </a:rPr>
              <a:t> </a:t>
            </a:r>
            <a:r>
              <a:rPr lang="ru-RU" sz="2700" b="1" dirty="0" err="1">
                <a:solidFill>
                  <a:srgbClr val="323232"/>
                </a:solidFill>
                <a:latin typeface="Arial" panose="020B0604020202020204" pitchFamily="34" charset="0"/>
              </a:rPr>
              <a:t>ушкоджень</a:t>
            </a:r>
            <a:r>
              <a:rPr lang="ru-RU" sz="2700" b="1" dirty="0">
                <a:solidFill>
                  <a:srgbClr val="323232"/>
                </a:solidFill>
                <a:latin typeface="Arial" panose="020B0604020202020204" pitchFamily="34" charset="0"/>
              </a:rPr>
              <a:t> аж до </a:t>
            </a:r>
            <a:r>
              <a:rPr lang="ru-RU" sz="2700" b="1" dirty="0" err="1">
                <a:solidFill>
                  <a:srgbClr val="323232"/>
                </a:solidFill>
                <a:latin typeface="Arial" panose="020B0604020202020204" pitchFamily="34" charset="0"/>
              </a:rPr>
              <a:t>самогубства</a:t>
            </a:r>
            <a:r>
              <a:rPr lang="ru-RU" sz="2700" b="1" dirty="0" smtClean="0">
                <a:solidFill>
                  <a:srgbClr val="323232"/>
                </a:solidFill>
                <a:latin typeface="Arial" panose="020B0604020202020204" pitchFamily="34" charset="0"/>
              </a:rPr>
              <a:t>;</a:t>
            </a:r>
            <a:br>
              <a:rPr lang="ru-RU" sz="2700" b="1" dirty="0" smtClean="0">
                <a:solidFill>
                  <a:srgbClr val="323232"/>
                </a:solidFill>
                <a:latin typeface="Arial" panose="020B0604020202020204" pitchFamily="34" charset="0"/>
              </a:rPr>
            </a:br>
            <a:r>
              <a:rPr lang="ru-RU" sz="2700" b="1" dirty="0">
                <a:solidFill>
                  <a:srgbClr val="323232"/>
                </a:solidFill>
                <a:latin typeface="Arial" panose="020B0604020202020204" pitchFamily="34" charset="0"/>
              </a:rPr>
              <a:t/>
            </a:r>
            <a:br>
              <a:rPr lang="ru-RU" sz="2700" b="1" dirty="0">
                <a:solidFill>
                  <a:srgbClr val="323232"/>
                </a:solidFill>
                <a:latin typeface="Arial" panose="020B0604020202020204" pitchFamily="34" charset="0"/>
              </a:rPr>
            </a:br>
            <a:r>
              <a:rPr lang="ru-RU" sz="2700" b="1" i="1" dirty="0" err="1">
                <a:solidFill>
                  <a:srgbClr val="323232"/>
                </a:solidFill>
                <a:latin typeface="Arial" panose="020B0604020202020204" pitchFamily="34" charset="0"/>
              </a:rPr>
              <a:t>Захисна</a:t>
            </a:r>
            <a:r>
              <a:rPr lang="ru-RU" sz="2700" b="1" i="1" dirty="0">
                <a:solidFill>
                  <a:srgbClr val="323232"/>
                </a:solidFill>
                <a:latin typeface="Arial" panose="020B0604020202020204" pitchFamily="34" charset="0"/>
              </a:rPr>
              <a:t> </a:t>
            </a:r>
            <a:r>
              <a:rPr lang="ru-RU" sz="2700" b="1" i="1" dirty="0" err="1">
                <a:solidFill>
                  <a:srgbClr val="323232"/>
                </a:solidFill>
                <a:latin typeface="Arial" panose="020B0604020202020204" pitchFamily="34" charset="0"/>
              </a:rPr>
              <a:t>або</a:t>
            </a:r>
            <a:r>
              <a:rPr lang="ru-RU" sz="2700" b="1" i="1" dirty="0">
                <a:solidFill>
                  <a:srgbClr val="323232"/>
                </a:solidFill>
                <a:latin typeface="Arial" panose="020B0604020202020204" pitchFamily="34" charset="0"/>
              </a:rPr>
              <a:t> </a:t>
            </a:r>
            <a:r>
              <a:rPr lang="ru-RU" sz="2700" b="1" i="1" dirty="0" err="1">
                <a:solidFill>
                  <a:srgbClr val="323232"/>
                </a:solidFill>
                <a:latin typeface="Arial" panose="020B0604020202020204" pitchFamily="34" charset="0"/>
              </a:rPr>
              <a:t>провокуюча</a:t>
            </a:r>
            <a:r>
              <a:rPr lang="ru-RU" sz="2700" b="1" dirty="0">
                <a:solidFill>
                  <a:srgbClr val="323232"/>
                </a:solidFill>
                <a:latin typeface="Arial" panose="020B0604020202020204" pitchFamily="34" charset="0"/>
              </a:rPr>
              <a:t/>
            </a:r>
            <a:br>
              <a:rPr lang="ru-RU" sz="2700" b="1" dirty="0">
                <a:solidFill>
                  <a:srgbClr val="323232"/>
                </a:solidFill>
                <a:latin typeface="Arial" panose="020B0604020202020204" pitchFamily="34" charset="0"/>
              </a:rPr>
            </a:br>
            <a:r>
              <a:rPr lang="ru-RU" sz="2700" b="1" dirty="0" err="1">
                <a:solidFill>
                  <a:srgbClr val="323232"/>
                </a:solidFill>
                <a:latin typeface="Arial" panose="020B0604020202020204" pitchFamily="34" charset="0"/>
              </a:rPr>
              <a:t>Захисна</a:t>
            </a:r>
            <a:r>
              <a:rPr lang="ru-RU" sz="2700" b="1" dirty="0">
                <a:solidFill>
                  <a:srgbClr val="323232"/>
                </a:solidFill>
                <a:latin typeface="Arial" panose="020B0604020202020204" pitchFamily="34" charset="0"/>
              </a:rPr>
              <a:t> - </a:t>
            </a:r>
            <a:r>
              <a:rPr lang="ru-RU" sz="2700" b="1" dirty="0" err="1">
                <a:solidFill>
                  <a:srgbClr val="323232"/>
                </a:solidFill>
                <a:latin typeface="Arial" panose="020B0604020202020204" pitchFamily="34" charset="0"/>
              </a:rPr>
              <a:t>агресія</a:t>
            </a:r>
            <a:r>
              <a:rPr lang="ru-RU" sz="2700" b="1" dirty="0">
                <a:solidFill>
                  <a:srgbClr val="323232"/>
                </a:solidFill>
                <a:latin typeface="Arial" panose="020B0604020202020204" pitchFamily="34" charset="0"/>
              </a:rPr>
              <a:t> у </a:t>
            </a:r>
            <a:r>
              <a:rPr lang="ru-RU" sz="2700" b="1" dirty="0" err="1">
                <a:solidFill>
                  <a:srgbClr val="323232"/>
                </a:solidFill>
                <a:latin typeface="Arial" panose="020B0604020202020204" pitchFamily="34" charset="0"/>
              </a:rPr>
              <a:t>відповідь</a:t>
            </a:r>
            <a:r>
              <a:rPr lang="ru-RU" sz="2700" b="1" dirty="0">
                <a:solidFill>
                  <a:srgbClr val="323232"/>
                </a:solidFill>
                <a:latin typeface="Arial" panose="020B0604020202020204" pitchFamily="34" charset="0"/>
              </a:rPr>
              <a:t> на </a:t>
            </a:r>
            <a:r>
              <a:rPr lang="ru-RU" sz="2700" b="1" dirty="0" err="1">
                <a:solidFill>
                  <a:srgbClr val="323232"/>
                </a:solidFill>
                <a:latin typeface="Arial" panose="020B0604020202020204" pitchFamily="34" charset="0"/>
              </a:rPr>
              <a:t>чиїсь</a:t>
            </a:r>
            <a:r>
              <a:rPr lang="ru-RU" sz="2700" b="1" dirty="0">
                <a:solidFill>
                  <a:srgbClr val="323232"/>
                </a:solidFill>
                <a:latin typeface="Arial" panose="020B0604020202020204" pitchFamily="34" charset="0"/>
              </a:rPr>
              <a:t> </a:t>
            </a:r>
            <a:r>
              <a:rPr lang="ru-RU" sz="2700" b="1" dirty="0" err="1">
                <a:solidFill>
                  <a:srgbClr val="323232"/>
                </a:solidFill>
                <a:latin typeface="Arial" panose="020B0604020202020204" pitchFamily="34" charset="0"/>
              </a:rPr>
              <a:t>агресивні</a:t>
            </a:r>
            <a:r>
              <a:rPr lang="ru-RU" sz="2700" b="1" dirty="0">
                <a:solidFill>
                  <a:srgbClr val="323232"/>
                </a:solidFill>
                <a:latin typeface="Arial" panose="020B0604020202020204" pitchFamily="34" charset="0"/>
              </a:rPr>
              <a:t> </a:t>
            </a:r>
            <a:r>
              <a:rPr lang="ru-RU" sz="2700" b="1" dirty="0" smtClean="0">
                <a:solidFill>
                  <a:srgbClr val="323232"/>
                </a:solidFill>
                <a:latin typeface="Arial" panose="020B0604020202020204" pitchFamily="34" charset="0"/>
              </a:rPr>
              <a:t> </a:t>
            </a:r>
            <a:r>
              <a:rPr lang="ru-RU" sz="2700" b="1" dirty="0" err="1">
                <a:solidFill>
                  <a:srgbClr val="323232"/>
                </a:solidFill>
                <a:latin typeface="Arial" panose="020B0604020202020204" pitchFamily="34" charset="0"/>
              </a:rPr>
              <a:t>дії</a:t>
            </a:r>
            <a:r>
              <a:rPr lang="ru-RU" sz="2700" b="1" dirty="0">
                <a:solidFill>
                  <a:srgbClr val="323232"/>
                </a:solidFill>
                <a:latin typeface="Arial" panose="020B0604020202020204" pitchFamily="34" charset="0"/>
              </a:rPr>
              <a:t>. </a:t>
            </a:r>
            <a:r>
              <a:rPr lang="ru-RU" sz="2700" b="1" dirty="0" err="1">
                <a:solidFill>
                  <a:srgbClr val="323232"/>
                </a:solidFill>
                <a:latin typeface="Arial" panose="020B0604020202020204" pitchFamily="34" charset="0"/>
              </a:rPr>
              <a:t>Провокуюча</a:t>
            </a:r>
            <a:r>
              <a:rPr lang="ru-RU" sz="2700" b="1" dirty="0">
                <a:solidFill>
                  <a:srgbClr val="323232"/>
                </a:solidFill>
                <a:latin typeface="Arial" panose="020B0604020202020204" pitchFamily="34" charset="0"/>
              </a:rPr>
              <a:t> </a:t>
            </a:r>
            <a:r>
              <a:rPr lang="ru-RU" sz="2700" b="1" dirty="0" err="1">
                <a:solidFill>
                  <a:srgbClr val="323232"/>
                </a:solidFill>
                <a:latin typeface="Arial" panose="020B0604020202020204" pitchFamily="34" charset="0"/>
              </a:rPr>
              <a:t>агресія</a:t>
            </a:r>
            <a:r>
              <a:rPr lang="ru-RU" sz="2700" b="1" dirty="0">
                <a:solidFill>
                  <a:srgbClr val="323232"/>
                </a:solidFill>
                <a:latin typeface="Arial" panose="020B0604020202020204" pitchFamily="34" charset="0"/>
              </a:rPr>
              <a:t> - перше </a:t>
            </a:r>
            <a:r>
              <a:rPr lang="ru-RU" sz="2700" b="1" dirty="0" err="1">
                <a:solidFill>
                  <a:srgbClr val="323232"/>
                </a:solidFill>
                <a:latin typeface="Arial" panose="020B0604020202020204" pitchFamily="34" charset="0"/>
              </a:rPr>
              <a:t>прояв</a:t>
            </a:r>
            <a:r>
              <a:rPr lang="ru-RU" sz="2700" b="1" dirty="0">
                <a:solidFill>
                  <a:srgbClr val="323232"/>
                </a:solidFill>
                <a:latin typeface="Arial" panose="020B0604020202020204" pitchFamily="34" charset="0"/>
              </a:rPr>
              <a:t> </a:t>
            </a:r>
            <a:r>
              <a:rPr lang="ru-RU" sz="2700" b="1" dirty="0" err="1">
                <a:solidFill>
                  <a:srgbClr val="323232"/>
                </a:solidFill>
                <a:latin typeface="Arial" panose="020B0604020202020204" pitchFamily="34" charset="0"/>
              </a:rPr>
              <a:t>агресії</a:t>
            </a:r>
            <a:r>
              <a:rPr lang="ru-RU" sz="2700" b="1" dirty="0">
                <a:solidFill>
                  <a:srgbClr val="323232"/>
                </a:solidFill>
                <a:latin typeface="Arial" panose="020B0604020202020204" pitchFamily="34" charset="0"/>
              </a:rPr>
              <a:t>, "перша атака</a:t>
            </a:r>
            <a:r>
              <a:rPr lang="ru-RU" sz="2700" b="1" dirty="0" smtClean="0">
                <a:solidFill>
                  <a:srgbClr val="323232"/>
                </a:solidFill>
                <a:latin typeface="Arial" panose="020B0604020202020204" pitchFamily="34" charset="0"/>
              </a:rPr>
              <a:t>".</a:t>
            </a:r>
            <a:br>
              <a:rPr lang="ru-RU" sz="2700" b="1" dirty="0" smtClean="0">
                <a:solidFill>
                  <a:srgbClr val="323232"/>
                </a:solidFill>
                <a:latin typeface="Arial" panose="020B0604020202020204" pitchFamily="34" charset="0"/>
              </a:rPr>
            </a:br>
            <a:r>
              <a:rPr lang="ru-RU" sz="2700" b="1" dirty="0">
                <a:solidFill>
                  <a:srgbClr val="323232"/>
                </a:solidFill>
                <a:latin typeface="Arial" panose="020B0604020202020204" pitchFamily="34" charset="0"/>
              </a:rPr>
              <a:t/>
            </a:r>
            <a:br>
              <a:rPr lang="ru-RU" sz="2700" b="1" dirty="0">
                <a:solidFill>
                  <a:srgbClr val="323232"/>
                </a:solidFill>
                <a:latin typeface="Arial" panose="020B0604020202020204" pitchFamily="34" charset="0"/>
              </a:rPr>
            </a:br>
            <a:r>
              <a:rPr lang="ru-RU" sz="2700" b="1" i="1" dirty="0">
                <a:solidFill>
                  <a:srgbClr val="323232"/>
                </a:solidFill>
                <a:latin typeface="Arial" panose="020B0604020202020204" pitchFamily="34" charset="0"/>
              </a:rPr>
              <a:t>Здорова (</a:t>
            </a:r>
            <a:r>
              <a:rPr lang="ru-RU" sz="2700" b="1" i="1" dirty="0" err="1">
                <a:solidFill>
                  <a:srgbClr val="323232"/>
                </a:solidFill>
                <a:latin typeface="Arial" panose="020B0604020202020204" pitchFamily="34" charset="0"/>
              </a:rPr>
              <a:t>обгрунтована</a:t>
            </a:r>
            <a:r>
              <a:rPr lang="ru-RU" sz="2700" b="1" i="1" dirty="0">
                <a:solidFill>
                  <a:srgbClr val="323232"/>
                </a:solidFill>
                <a:latin typeface="Arial" panose="020B0604020202020204" pitchFamily="34" charset="0"/>
              </a:rPr>
              <a:t>) та </a:t>
            </a:r>
            <a:r>
              <a:rPr lang="ru-RU" sz="2700" b="1" i="1" dirty="0" err="1">
                <a:solidFill>
                  <a:srgbClr val="323232"/>
                </a:solidFill>
                <a:latin typeface="Arial" panose="020B0604020202020204" pitchFamily="34" charset="0"/>
              </a:rPr>
              <a:t>необосновання</a:t>
            </a:r>
            <a:r>
              <a:rPr lang="ru-RU" sz="2700" b="1" i="1" dirty="0">
                <a:solidFill>
                  <a:srgbClr val="323232"/>
                </a:solidFill>
                <a:latin typeface="Arial" panose="020B0604020202020204" pitchFamily="34" charset="0"/>
              </a:rPr>
              <a:t> (деструктивна)</a:t>
            </a:r>
            <a:r>
              <a:rPr lang="ru-RU" sz="2700" b="1" dirty="0">
                <a:solidFill>
                  <a:srgbClr val="323232"/>
                </a:solidFill>
                <a:latin typeface="Arial" panose="020B0604020202020204" pitchFamily="34" charset="0"/>
              </a:rPr>
              <a:t/>
            </a:r>
            <a:br>
              <a:rPr lang="ru-RU" sz="2700" b="1" dirty="0">
                <a:solidFill>
                  <a:srgbClr val="323232"/>
                </a:solidFill>
                <a:latin typeface="Arial" panose="020B0604020202020204" pitchFamily="34" charset="0"/>
              </a:rPr>
            </a:br>
            <a:r>
              <a:rPr lang="ru-RU" sz="2700" b="1" dirty="0" err="1">
                <a:solidFill>
                  <a:srgbClr val="323232"/>
                </a:solidFill>
                <a:latin typeface="Arial" panose="020B0604020202020204" pitchFamily="34" charset="0"/>
              </a:rPr>
              <a:t>Межі</a:t>
            </a:r>
            <a:r>
              <a:rPr lang="ru-RU" sz="2700" b="1" dirty="0">
                <a:solidFill>
                  <a:srgbClr val="323232"/>
                </a:solidFill>
                <a:latin typeface="Arial" panose="020B0604020202020204" pitchFamily="34" charset="0"/>
              </a:rPr>
              <a:t> </a:t>
            </a:r>
            <a:r>
              <a:rPr lang="ru-RU" sz="2700" b="1" dirty="0" err="1" smtClean="0">
                <a:solidFill>
                  <a:srgbClr val="323232"/>
                </a:solidFill>
                <a:latin typeface="Arial" panose="020B0604020202020204" pitchFamily="34" charset="0"/>
              </a:rPr>
              <a:t>агресії</a:t>
            </a:r>
            <a:r>
              <a:rPr lang="ru-RU" sz="2700" b="1" dirty="0" smtClean="0">
                <a:solidFill>
                  <a:srgbClr val="323232"/>
                </a:solidFill>
                <a:latin typeface="Arial" panose="020B0604020202020204" pitchFamily="34" charset="0"/>
              </a:rPr>
              <a:t> </a:t>
            </a:r>
            <a:r>
              <a:rPr lang="ru-RU" sz="2700" b="1" dirty="0" err="1">
                <a:solidFill>
                  <a:srgbClr val="323232"/>
                </a:solidFill>
                <a:latin typeface="Arial" panose="020B0604020202020204" pitchFamily="34" charset="0"/>
              </a:rPr>
              <a:t>буває</a:t>
            </a:r>
            <a:r>
              <a:rPr lang="ru-RU" sz="2700" b="1" dirty="0">
                <a:solidFill>
                  <a:srgbClr val="323232"/>
                </a:solidFill>
                <a:latin typeface="Arial" panose="020B0604020202020204" pitchFamily="34" charset="0"/>
              </a:rPr>
              <a:t> </a:t>
            </a:r>
            <a:r>
              <a:rPr lang="ru-RU" sz="2700" b="1" dirty="0" err="1">
                <a:solidFill>
                  <a:srgbClr val="323232"/>
                </a:solidFill>
                <a:latin typeface="Arial" panose="020B0604020202020204" pitchFamily="34" charset="0"/>
              </a:rPr>
              <a:t>важко</a:t>
            </a:r>
            <a:r>
              <a:rPr lang="ru-RU" sz="2700" b="1" dirty="0">
                <a:solidFill>
                  <a:srgbClr val="323232"/>
                </a:solidFill>
                <a:latin typeface="Arial" panose="020B0604020202020204" pitchFamily="34" charset="0"/>
              </a:rPr>
              <a:t> </a:t>
            </a:r>
            <a:r>
              <a:rPr lang="ru-RU" sz="2700" b="1" dirty="0" err="1">
                <a:solidFill>
                  <a:srgbClr val="323232"/>
                </a:solidFill>
                <a:latin typeface="Arial" panose="020B0604020202020204" pitchFamily="34" charset="0"/>
              </a:rPr>
              <a:t>визначити</a:t>
            </a:r>
            <a:r>
              <a:rPr lang="ru-RU" sz="2700" b="1" dirty="0">
                <a:solidFill>
                  <a:srgbClr val="323232"/>
                </a:solidFill>
                <a:latin typeface="Arial" panose="020B0604020202020204" pitchFamily="34" charset="0"/>
              </a:rPr>
              <a:t>. Для кого-то </a:t>
            </a:r>
            <a:r>
              <a:rPr lang="ru-RU" sz="2700" b="1" dirty="0" err="1">
                <a:solidFill>
                  <a:srgbClr val="323232"/>
                </a:solidFill>
                <a:latin typeface="Arial" panose="020B0604020202020204" pitchFamily="34" charset="0"/>
              </a:rPr>
              <a:t>агресивністю</a:t>
            </a:r>
            <a:r>
              <a:rPr lang="ru-RU" sz="2700" b="1" dirty="0">
                <a:solidFill>
                  <a:srgbClr val="323232"/>
                </a:solidFill>
                <a:latin typeface="Arial" panose="020B0604020202020204" pitchFamily="34" charset="0"/>
              </a:rPr>
              <a:t> </a:t>
            </a:r>
            <a:r>
              <a:rPr lang="ru-RU" sz="2700" b="1" dirty="0" err="1">
                <a:solidFill>
                  <a:srgbClr val="323232"/>
                </a:solidFill>
                <a:latin typeface="Arial" panose="020B0604020202020204" pitchFamily="34" charset="0"/>
              </a:rPr>
              <a:t>видається</a:t>
            </a:r>
            <a:r>
              <a:rPr lang="ru-RU" sz="2700" b="1" dirty="0">
                <a:solidFill>
                  <a:srgbClr val="323232"/>
                </a:solidFill>
                <a:latin typeface="Arial" panose="020B0604020202020204" pitchFamily="34" charset="0"/>
              </a:rPr>
              <a:t> те, </a:t>
            </a:r>
            <a:r>
              <a:rPr lang="ru-RU" sz="2700" b="1" dirty="0" err="1">
                <a:solidFill>
                  <a:srgbClr val="323232"/>
                </a:solidFill>
                <a:latin typeface="Arial" panose="020B0604020202020204" pitchFamily="34" charset="0"/>
              </a:rPr>
              <a:t>що</a:t>
            </a:r>
            <a:r>
              <a:rPr lang="ru-RU" sz="2700" b="1" dirty="0">
                <a:solidFill>
                  <a:srgbClr val="323232"/>
                </a:solidFill>
                <a:latin typeface="Arial" panose="020B0604020202020204" pitchFamily="34" charset="0"/>
              </a:rPr>
              <a:t> </a:t>
            </a:r>
            <a:r>
              <a:rPr lang="ru-RU" sz="2700" b="1" dirty="0" err="1">
                <a:solidFill>
                  <a:srgbClr val="323232"/>
                </a:solidFill>
                <a:latin typeface="Arial" panose="020B0604020202020204" pitchFamily="34" charset="0"/>
              </a:rPr>
              <a:t>інші</a:t>
            </a:r>
            <a:r>
              <a:rPr lang="ru-RU" sz="2700" b="1" dirty="0">
                <a:solidFill>
                  <a:srgbClr val="323232"/>
                </a:solidFill>
                <a:latin typeface="Arial" panose="020B0604020202020204" pitchFamily="34" charset="0"/>
              </a:rPr>
              <a:t> </a:t>
            </a:r>
            <a:r>
              <a:rPr lang="ru-RU" sz="2700" b="1" dirty="0" err="1">
                <a:solidFill>
                  <a:srgbClr val="323232"/>
                </a:solidFill>
                <a:latin typeface="Arial" panose="020B0604020202020204" pitchFamily="34" charset="0"/>
              </a:rPr>
              <a:t>назвуть</a:t>
            </a:r>
            <a:r>
              <a:rPr lang="ru-RU" sz="2700" b="1" dirty="0">
                <a:solidFill>
                  <a:srgbClr val="323232"/>
                </a:solidFill>
                <a:latin typeface="Arial" panose="020B0604020202020204" pitchFamily="34" charset="0"/>
              </a:rPr>
              <a:t> просто </a:t>
            </a:r>
            <a:r>
              <a:rPr lang="ru-RU" sz="2700" b="1" dirty="0" err="1">
                <a:solidFill>
                  <a:srgbClr val="323232"/>
                </a:solidFill>
                <a:latin typeface="Arial" panose="020B0604020202020204" pitchFamily="34" charset="0"/>
              </a:rPr>
              <a:t>енергійністю</a:t>
            </a:r>
            <a:r>
              <a:rPr lang="ru-RU" sz="2700" b="1" dirty="0">
                <a:solidFill>
                  <a:srgbClr val="323232"/>
                </a:solidFill>
                <a:latin typeface="Arial" panose="020B0604020202020204" pitchFamily="34" charset="0"/>
              </a:rPr>
              <a:t>. </a:t>
            </a:r>
            <a:r>
              <a:rPr lang="ru-RU" sz="2700" b="1" dirty="0" err="1">
                <a:solidFill>
                  <a:srgbClr val="323232"/>
                </a:solidFill>
                <a:latin typeface="Arial" panose="020B0604020202020204" pitchFamily="34" charset="0"/>
              </a:rPr>
              <a:t>Якщо</a:t>
            </a:r>
            <a:r>
              <a:rPr lang="ru-RU" sz="2700" b="1" dirty="0">
                <a:solidFill>
                  <a:srgbClr val="323232"/>
                </a:solidFill>
                <a:latin typeface="Arial" panose="020B0604020202020204" pitchFamily="34" charset="0"/>
              </a:rPr>
              <a:t> </a:t>
            </a:r>
            <a:r>
              <a:rPr lang="ru-RU" sz="2700" b="1" dirty="0" err="1">
                <a:solidFill>
                  <a:srgbClr val="323232"/>
                </a:solidFill>
                <a:latin typeface="Arial" panose="020B0604020202020204" pitchFamily="34" charset="0"/>
              </a:rPr>
              <a:t>агресія</a:t>
            </a:r>
            <a:r>
              <a:rPr lang="ru-RU" sz="2700" b="1" dirty="0">
                <a:solidFill>
                  <a:srgbClr val="323232"/>
                </a:solidFill>
                <a:latin typeface="Arial" panose="020B0604020202020204" pitchFamily="34" charset="0"/>
              </a:rPr>
              <a:t> </a:t>
            </a:r>
            <a:r>
              <a:rPr lang="ru-RU" sz="2700" b="1" dirty="0" err="1">
                <a:solidFill>
                  <a:srgbClr val="323232"/>
                </a:solidFill>
                <a:latin typeface="Arial" panose="020B0604020202020204" pitchFamily="34" charset="0"/>
              </a:rPr>
              <a:t>має</a:t>
            </a:r>
            <a:r>
              <a:rPr lang="ru-RU" sz="2700" b="1" dirty="0">
                <a:solidFill>
                  <a:srgbClr val="323232"/>
                </a:solidFill>
                <a:latin typeface="Arial" panose="020B0604020202020204" pitchFamily="34" charset="0"/>
              </a:rPr>
              <a:t> </a:t>
            </a:r>
            <a:r>
              <a:rPr lang="ru-RU" sz="2700" b="1" dirty="0" err="1">
                <a:solidFill>
                  <a:srgbClr val="323232"/>
                </a:solidFill>
                <a:latin typeface="Arial" panose="020B0604020202020204" pitchFamily="34" charset="0"/>
              </a:rPr>
              <a:t>підстави</a:t>
            </a:r>
            <a:r>
              <a:rPr lang="ru-RU" sz="2700" b="1" dirty="0">
                <a:solidFill>
                  <a:srgbClr val="323232"/>
                </a:solidFill>
                <a:latin typeface="Arial" panose="020B0604020202020204" pitchFamily="34" charset="0"/>
              </a:rPr>
              <a:t>, </a:t>
            </a:r>
            <a:r>
              <a:rPr lang="ru-RU" sz="2700" b="1" dirty="0" err="1">
                <a:solidFill>
                  <a:srgbClr val="323232"/>
                </a:solidFill>
                <a:latin typeface="Arial" panose="020B0604020202020204" pitchFamily="34" charset="0"/>
              </a:rPr>
              <a:t>виглядає</a:t>
            </a:r>
            <a:r>
              <a:rPr lang="ru-RU" sz="2700" b="1" dirty="0">
                <a:solidFill>
                  <a:srgbClr val="323232"/>
                </a:solidFill>
                <a:latin typeface="Arial" panose="020B0604020202020204" pitchFamily="34" charset="0"/>
              </a:rPr>
              <a:t> </a:t>
            </a:r>
            <a:r>
              <a:rPr lang="ru-RU" sz="2700" b="1" dirty="0" err="1">
                <a:solidFill>
                  <a:srgbClr val="323232"/>
                </a:solidFill>
                <a:latin typeface="Arial" panose="020B0604020202020204" pitchFamily="34" charset="0"/>
              </a:rPr>
              <a:t>привабливо</a:t>
            </a:r>
            <a:r>
              <a:rPr lang="ru-RU" sz="2700" b="1" dirty="0">
                <a:solidFill>
                  <a:srgbClr val="323232"/>
                </a:solidFill>
                <a:latin typeface="Arial" panose="020B0604020202020204" pitchFamily="34" charset="0"/>
              </a:rPr>
              <a:t> і </a:t>
            </a:r>
            <a:r>
              <a:rPr lang="ru-RU" sz="2700" b="1" dirty="0" err="1">
                <a:solidFill>
                  <a:srgbClr val="323232"/>
                </a:solidFill>
                <a:latin typeface="Arial" panose="020B0604020202020204" pitchFamily="34" charset="0"/>
              </a:rPr>
              <a:t>викликає</a:t>
            </a:r>
            <a:r>
              <a:rPr lang="ru-RU" sz="2700" b="1" dirty="0">
                <a:solidFill>
                  <a:srgbClr val="323232"/>
                </a:solidFill>
                <a:latin typeface="Arial" panose="020B0604020202020204" pitchFamily="34" charset="0"/>
              </a:rPr>
              <a:t> </a:t>
            </a:r>
            <a:r>
              <a:rPr lang="ru-RU" sz="2700" b="1" dirty="0" err="1">
                <a:solidFill>
                  <a:srgbClr val="323232"/>
                </a:solidFill>
                <a:latin typeface="Arial" panose="020B0604020202020204" pitchFamily="34" charset="0"/>
              </a:rPr>
              <a:t>симпатії</a:t>
            </a:r>
            <a:r>
              <a:rPr lang="ru-RU" sz="2700" b="1" dirty="0">
                <a:solidFill>
                  <a:srgbClr val="323232"/>
                </a:solidFill>
                <a:latin typeface="Arial" panose="020B0604020202020204" pitchFamily="34" charset="0"/>
              </a:rPr>
              <a:t>, вона </a:t>
            </a:r>
            <a:r>
              <a:rPr lang="ru-RU" sz="2700" b="1" dirty="0" err="1">
                <a:solidFill>
                  <a:srgbClr val="323232"/>
                </a:solidFill>
                <a:latin typeface="Arial" panose="020B0604020202020204" pitchFamily="34" charset="0"/>
              </a:rPr>
              <a:t>може</a:t>
            </a:r>
            <a:r>
              <a:rPr lang="ru-RU" sz="2700" b="1" dirty="0">
                <a:solidFill>
                  <a:srgbClr val="323232"/>
                </a:solidFill>
                <a:latin typeface="Arial" panose="020B0604020202020204" pitchFamily="34" charset="0"/>
              </a:rPr>
              <a:t> </a:t>
            </a:r>
            <a:r>
              <a:rPr lang="ru-RU" sz="2700" b="1" dirty="0" err="1">
                <a:solidFill>
                  <a:srgbClr val="323232"/>
                </a:solidFill>
                <a:latin typeface="Arial" panose="020B0604020202020204" pitchFamily="34" charset="0"/>
              </a:rPr>
              <a:t>отримати</a:t>
            </a:r>
            <a:r>
              <a:rPr lang="ru-RU" sz="2700" b="1" dirty="0">
                <a:solidFill>
                  <a:srgbClr val="323232"/>
                </a:solidFill>
                <a:latin typeface="Arial" panose="020B0604020202020204" pitchFamily="34" charset="0"/>
              </a:rPr>
              <a:t> </a:t>
            </a:r>
            <a:r>
              <a:rPr lang="ru-RU" sz="2700" b="1" dirty="0" err="1">
                <a:solidFill>
                  <a:srgbClr val="323232"/>
                </a:solidFill>
                <a:latin typeface="Arial" panose="020B0604020202020204" pitchFamily="34" charset="0"/>
              </a:rPr>
              <a:t>назву</a:t>
            </a:r>
            <a:r>
              <a:rPr lang="ru-RU" sz="2700" b="1" dirty="0">
                <a:solidFill>
                  <a:srgbClr val="323232"/>
                </a:solidFill>
                <a:latin typeface="Arial" panose="020B0604020202020204" pitchFamily="34" charset="0"/>
              </a:rPr>
              <a:t> </a:t>
            </a:r>
            <a:r>
              <a:rPr lang="ru-RU" sz="2700" b="1" dirty="0" err="1">
                <a:solidFill>
                  <a:srgbClr val="2B4FB9"/>
                </a:solidFill>
                <a:latin typeface="Arial" panose="020B0604020202020204" pitchFamily="34" charset="0"/>
                <a:hlinkClick r:id="rId3" tooltip="Стаття: Здорова агресивність"/>
              </a:rPr>
              <a:t>здорової</a:t>
            </a:r>
            <a:r>
              <a:rPr lang="ru-RU" sz="2700" b="1" dirty="0">
                <a:solidFill>
                  <a:srgbClr val="2B4FB9"/>
                </a:solidFill>
                <a:latin typeface="Arial" panose="020B0604020202020204" pitchFamily="34" charset="0"/>
                <a:hlinkClick r:id="rId3" tooltip="Стаття: Здорова агресивність"/>
              </a:rPr>
              <a:t> </a:t>
            </a:r>
            <a:r>
              <a:rPr lang="ru-RU" sz="2700" b="1" dirty="0" err="1">
                <a:solidFill>
                  <a:srgbClr val="2B4FB9"/>
                </a:solidFill>
                <a:latin typeface="Arial" panose="020B0604020202020204" pitchFamily="34" charset="0"/>
                <a:hlinkClick r:id="rId3" tooltip="Стаття: Здорова агресивність"/>
              </a:rPr>
              <a:t>агресивності</a:t>
            </a:r>
            <a:r>
              <a:rPr lang="ru-RU" sz="2700" b="1" dirty="0" smtClean="0">
                <a:solidFill>
                  <a:srgbClr val="323232"/>
                </a:solidFill>
                <a:latin typeface="Arial" panose="020B0604020202020204" pitchFamily="34" charset="0"/>
              </a:rPr>
              <a:t>.</a:t>
            </a:r>
            <a:br>
              <a:rPr lang="ru-RU" sz="2700" b="1" dirty="0" smtClean="0">
                <a:solidFill>
                  <a:srgbClr val="323232"/>
                </a:solidFill>
                <a:latin typeface="Arial" panose="020B0604020202020204" pitchFamily="34" charset="0"/>
              </a:rPr>
            </a:br>
            <a:r>
              <a:rPr lang="ru-RU" sz="2700" b="1" dirty="0">
                <a:solidFill>
                  <a:srgbClr val="323232"/>
                </a:solidFill>
                <a:latin typeface="Arial" panose="020B0604020202020204" pitchFamily="34" charset="0"/>
              </a:rPr>
              <a:t/>
            </a:r>
            <a:br>
              <a:rPr lang="ru-RU" sz="2700" b="1" dirty="0">
                <a:solidFill>
                  <a:srgbClr val="323232"/>
                </a:solidFill>
                <a:latin typeface="Arial" panose="020B0604020202020204" pitchFamily="34" charset="0"/>
              </a:rPr>
            </a:br>
            <a:r>
              <a:rPr lang="ru-RU" sz="2700" b="1" i="1" dirty="0">
                <a:solidFill>
                  <a:srgbClr val="323232"/>
                </a:solidFill>
                <a:latin typeface="Arial" panose="020B0604020202020204" pitchFamily="34" charset="0"/>
              </a:rPr>
              <a:t>Ворожа і </a:t>
            </a:r>
            <a:r>
              <a:rPr lang="ru-RU" sz="2700" b="1" i="1" dirty="0" err="1">
                <a:solidFill>
                  <a:srgbClr val="323232"/>
                </a:solidFill>
                <a:latin typeface="Arial" panose="020B0604020202020204" pitchFamily="34" charset="0"/>
              </a:rPr>
              <a:t>інструментальна</a:t>
            </a:r>
            <a:r>
              <a:rPr lang="ru-RU" sz="2700" b="1" dirty="0">
                <a:solidFill>
                  <a:srgbClr val="323232"/>
                </a:solidFill>
                <a:latin typeface="Arial" panose="020B0604020202020204" pitchFamily="34" charset="0"/>
              </a:rPr>
              <a:t/>
            </a:r>
            <a:br>
              <a:rPr lang="ru-RU" sz="2700" b="1" dirty="0">
                <a:solidFill>
                  <a:srgbClr val="323232"/>
                </a:solidFill>
                <a:latin typeface="Arial" panose="020B0604020202020204" pitchFamily="34" charset="0"/>
              </a:rPr>
            </a:br>
            <a:r>
              <a:rPr lang="ru-RU" sz="2700" b="1" dirty="0" err="1">
                <a:solidFill>
                  <a:srgbClr val="323232"/>
                </a:solidFill>
                <a:latin typeface="Arial" panose="020B0604020202020204" pitchFamily="34" charset="0"/>
              </a:rPr>
              <a:t>Джерелом</a:t>
            </a:r>
            <a:r>
              <a:rPr lang="ru-RU" sz="2700" b="1" dirty="0">
                <a:solidFill>
                  <a:srgbClr val="323232"/>
                </a:solidFill>
                <a:latin typeface="Arial" panose="020B0604020202020204" pitchFamily="34" charset="0"/>
              </a:rPr>
              <a:t> "</a:t>
            </a:r>
            <a:r>
              <a:rPr lang="ru-RU" sz="2700" b="1" dirty="0" err="1">
                <a:solidFill>
                  <a:srgbClr val="323232"/>
                </a:solidFill>
                <a:latin typeface="Arial" panose="020B0604020202020204" pitchFamily="34" charset="0"/>
              </a:rPr>
              <a:t>ворожої</a:t>
            </a:r>
            <a:r>
              <a:rPr lang="ru-RU" sz="2700" b="1" dirty="0">
                <a:solidFill>
                  <a:srgbClr val="323232"/>
                </a:solidFill>
                <a:latin typeface="Arial" panose="020B0604020202020204" pitchFamily="34" charset="0"/>
              </a:rPr>
              <a:t>" </a:t>
            </a:r>
            <a:r>
              <a:rPr lang="ru-RU" sz="2700" b="1" dirty="0" err="1">
                <a:solidFill>
                  <a:srgbClr val="323232"/>
                </a:solidFill>
                <a:latin typeface="Arial" panose="020B0604020202020204" pitchFamily="34" charset="0"/>
              </a:rPr>
              <a:t>агресії</a:t>
            </a:r>
            <a:r>
              <a:rPr lang="ru-RU" sz="2700" b="1" dirty="0">
                <a:solidFill>
                  <a:srgbClr val="323232"/>
                </a:solidFill>
                <a:latin typeface="Arial" panose="020B0604020202020204" pitchFamily="34" charset="0"/>
              </a:rPr>
              <a:t> є </a:t>
            </a:r>
            <a:r>
              <a:rPr lang="ru-RU" sz="2700" b="1" dirty="0" err="1">
                <a:solidFill>
                  <a:srgbClr val="323232"/>
                </a:solidFill>
                <a:latin typeface="Arial" panose="020B0604020202020204" pitchFamily="34" charset="0"/>
              </a:rPr>
              <a:t>гнів</a:t>
            </a:r>
            <a:r>
              <a:rPr lang="ru-RU" sz="2700" b="1" dirty="0">
                <a:solidFill>
                  <a:srgbClr val="323232"/>
                </a:solidFill>
                <a:latin typeface="Arial" panose="020B0604020202020204" pitchFamily="34" charset="0"/>
              </a:rPr>
              <a:t>, і </a:t>
            </a:r>
            <a:r>
              <a:rPr lang="ru-RU" sz="2700" b="1" dirty="0" err="1">
                <a:solidFill>
                  <a:srgbClr val="323232"/>
                </a:solidFill>
                <a:latin typeface="Arial" panose="020B0604020202020204" pitchFamily="34" charset="0"/>
              </a:rPr>
              <a:t>її</a:t>
            </a:r>
            <a:r>
              <a:rPr lang="ru-RU" sz="2700" b="1" dirty="0">
                <a:solidFill>
                  <a:srgbClr val="323232"/>
                </a:solidFill>
                <a:latin typeface="Arial" panose="020B0604020202020204" pitchFamily="34" charset="0"/>
              </a:rPr>
              <a:t> </a:t>
            </a:r>
            <a:r>
              <a:rPr lang="ru-RU" sz="2700" b="1" dirty="0" err="1">
                <a:solidFill>
                  <a:srgbClr val="323232"/>
                </a:solidFill>
                <a:latin typeface="Arial" panose="020B0604020202020204" pitchFamily="34" charset="0"/>
              </a:rPr>
              <a:t>кінцева</a:t>
            </a:r>
            <a:r>
              <a:rPr lang="ru-RU" sz="2700" b="1" dirty="0">
                <a:solidFill>
                  <a:srgbClr val="323232"/>
                </a:solidFill>
                <a:latin typeface="Arial" panose="020B0604020202020204" pitchFamily="34" charset="0"/>
              </a:rPr>
              <a:t> мета - </a:t>
            </a:r>
            <a:r>
              <a:rPr lang="ru-RU" sz="2700" b="1" dirty="0" err="1">
                <a:solidFill>
                  <a:srgbClr val="323232"/>
                </a:solidFill>
                <a:latin typeface="Arial" panose="020B0604020202020204" pitchFamily="34" charset="0"/>
              </a:rPr>
              <a:t>завдати</a:t>
            </a:r>
            <a:r>
              <a:rPr lang="ru-RU" sz="2700" b="1" dirty="0">
                <a:solidFill>
                  <a:srgbClr val="323232"/>
                </a:solidFill>
                <a:latin typeface="Arial" panose="020B0604020202020204" pitchFamily="34" charset="0"/>
              </a:rPr>
              <a:t> </a:t>
            </a:r>
            <a:r>
              <a:rPr lang="ru-RU" sz="2700" b="1" dirty="0" err="1">
                <a:solidFill>
                  <a:srgbClr val="323232"/>
                </a:solidFill>
                <a:latin typeface="Arial" panose="020B0604020202020204" pitchFamily="34" charset="0"/>
              </a:rPr>
              <a:t>шкоди</a:t>
            </a:r>
            <a:r>
              <a:rPr lang="ru-RU" sz="2700" b="1" dirty="0">
                <a:solidFill>
                  <a:srgbClr val="323232"/>
                </a:solidFill>
                <a:latin typeface="Arial" panose="020B0604020202020204" pitchFamily="34" charset="0"/>
              </a:rPr>
              <a:t>. </a:t>
            </a:r>
            <a:r>
              <a:rPr lang="ru-RU" sz="2700" b="1" dirty="0" err="1">
                <a:solidFill>
                  <a:srgbClr val="323232"/>
                </a:solidFill>
                <a:latin typeface="Arial" panose="020B0604020202020204" pitchFamily="34" charset="0"/>
              </a:rPr>
              <a:t>Якщо</a:t>
            </a:r>
            <a:r>
              <a:rPr lang="ru-RU" sz="2700" b="1" dirty="0">
                <a:solidFill>
                  <a:srgbClr val="323232"/>
                </a:solidFill>
                <a:latin typeface="Arial" panose="020B0604020202020204" pitchFamily="34" charset="0"/>
              </a:rPr>
              <a:t> ж </a:t>
            </a:r>
            <a:r>
              <a:rPr lang="ru-RU" sz="2700" b="1" dirty="0" err="1">
                <a:solidFill>
                  <a:srgbClr val="323232"/>
                </a:solidFill>
                <a:latin typeface="Arial" panose="020B0604020202020204" pitchFamily="34" charset="0"/>
              </a:rPr>
              <a:t>заподіяння</a:t>
            </a:r>
            <a:r>
              <a:rPr lang="ru-RU" sz="2700" b="1" dirty="0">
                <a:solidFill>
                  <a:srgbClr val="323232"/>
                </a:solidFill>
                <a:latin typeface="Arial" panose="020B0604020202020204" pitchFamily="34" charset="0"/>
              </a:rPr>
              <a:t> </a:t>
            </a:r>
            <a:r>
              <a:rPr lang="ru-RU" sz="2700" b="1" dirty="0" err="1">
                <a:solidFill>
                  <a:srgbClr val="323232"/>
                </a:solidFill>
                <a:latin typeface="Arial" panose="020B0604020202020204" pitchFamily="34" charset="0"/>
              </a:rPr>
              <a:t>шкоди</a:t>
            </a:r>
            <a:r>
              <a:rPr lang="ru-RU" sz="2700" b="1" dirty="0">
                <a:solidFill>
                  <a:srgbClr val="323232"/>
                </a:solidFill>
                <a:latin typeface="Arial" panose="020B0604020202020204" pitchFamily="34" charset="0"/>
              </a:rPr>
              <a:t> не </a:t>
            </a:r>
            <a:r>
              <a:rPr lang="ru-RU" sz="2700" b="1" dirty="0" err="1">
                <a:solidFill>
                  <a:srgbClr val="323232"/>
                </a:solidFill>
                <a:latin typeface="Arial" panose="020B0604020202020204" pitchFamily="34" charset="0"/>
              </a:rPr>
              <a:t>самоціль</a:t>
            </a:r>
            <a:r>
              <a:rPr lang="ru-RU" sz="2700" b="1" dirty="0">
                <a:solidFill>
                  <a:srgbClr val="323232"/>
                </a:solidFill>
                <a:latin typeface="Arial" panose="020B0604020202020204" pitchFamily="34" charset="0"/>
              </a:rPr>
              <a:t>, а </a:t>
            </a:r>
            <a:r>
              <a:rPr lang="ru-RU" sz="2700" b="1" dirty="0" err="1">
                <a:solidFill>
                  <a:srgbClr val="323232"/>
                </a:solidFill>
                <a:latin typeface="Arial" panose="020B0604020202020204" pitchFamily="34" charset="0"/>
              </a:rPr>
              <a:t>лише</a:t>
            </a:r>
            <a:r>
              <a:rPr lang="ru-RU" sz="2700" b="1" dirty="0">
                <a:solidFill>
                  <a:srgbClr val="323232"/>
                </a:solidFill>
                <a:latin typeface="Arial" panose="020B0604020202020204" pitchFamily="34" charset="0"/>
              </a:rPr>
              <a:t> </a:t>
            </a:r>
            <a:r>
              <a:rPr lang="ru-RU" sz="2700" b="1" dirty="0" err="1">
                <a:solidFill>
                  <a:srgbClr val="323232"/>
                </a:solidFill>
                <a:latin typeface="Arial" panose="020B0604020202020204" pitchFamily="34" charset="0"/>
              </a:rPr>
              <a:t>засіб</a:t>
            </a:r>
            <a:r>
              <a:rPr lang="ru-RU" sz="2700" b="1" dirty="0">
                <a:solidFill>
                  <a:srgbClr val="323232"/>
                </a:solidFill>
                <a:latin typeface="Arial" panose="020B0604020202020204" pitchFamily="34" charset="0"/>
              </a:rPr>
              <a:t> </a:t>
            </a:r>
            <a:r>
              <a:rPr lang="ru-RU" sz="2700" b="1" dirty="0" err="1">
                <a:solidFill>
                  <a:srgbClr val="323232"/>
                </a:solidFill>
                <a:latin typeface="Arial" panose="020B0604020202020204" pitchFamily="34" charset="0"/>
              </a:rPr>
              <a:t>досягнення</a:t>
            </a:r>
            <a:r>
              <a:rPr lang="ru-RU" sz="2700" b="1" dirty="0">
                <a:solidFill>
                  <a:srgbClr val="323232"/>
                </a:solidFill>
                <a:latin typeface="Arial" panose="020B0604020202020204" pitchFamily="34" charset="0"/>
              </a:rPr>
              <a:t> </a:t>
            </a:r>
            <a:r>
              <a:rPr lang="ru-RU" sz="2700" b="1" dirty="0" err="1">
                <a:solidFill>
                  <a:srgbClr val="323232"/>
                </a:solidFill>
                <a:latin typeface="Arial" panose="020B0604020202020204" pitchFamily="34" charset="0"/>
              </a:rPr>
              <a:t>якоїсь</a:t>
            </a:r>
            <a:r>
              <a:rPr lang="ru-RU" sz="2700" b="1" dirty="0">
                <a:solidFill>
                  <a:srgbClr val="323232"/>
                </a:solidFill>
                <a:latin typeface="Arial" panose="020B0604020202020204" pitchFamily="34" charset="0"/>
              </a:rPr>
              <a:t> </a:t>
            </a:r>
            <a:r>
              <a:rPr lang="ru-RU" sz="2700" b="1" dirty="0" err="1">
                <a:solidFill>
                  <a:srgbClr val="323232"/>
                </a:solidFill>
                <a:latin typeface="Arial" panose="020B0604020202020204" pitchFamily="34" charset="0"/>
              </a:rPr>
              <a:t>іншої</a:t>
            </a:r>
            <a:r>
              <a:rPr lang="ru-RU" sz="2700" b="1" dirty="0">
                <a:solidFill>
                  <a:srgbClr val="323232"/>
                </a:solidFill>
                <a:latin typeface="Arial" panose="020B0604020202020204" pitchFamily="34" charset="0"/>
              </a:rPr>
              <a:t> мети, то </a:t>
            </a:r>
            <a:r>
              <a:rPr lang="ru-RU" sz="2700" b="1" dirty="0" err="1">
                <a:solidFill>
                  <a:srgbClr val="323232"/>
                </a:solidFill>
                <a:latin typeface="Arial" panose="020B0604020202020204" pitchFamily="34" charset="0"/>
              </a:rPr>
              <a:t>це</a:t>
            </a:r>
            <a:r>
              <a:rPr lang="ru-RU" sz="2700" b="1" dirty="0">
                <a:solidFill>
                  <a:srgbClr val="323232"/>
                </a:solidFill>
                <a:latin typeface="Arial" panose="020B0604020202020204" pitchFamily="34" charset="0"/>
              </a:rPr>
              <a:t> "</a:t>
            </a:r>
            <a:r>
              <a:rPr lang="ru-RU" sz="2700" b="1" dirty="0" err="1">
                <a:solidFill>
                  <a:srgbClr val="323232"/>
                </a:solidFill>
                <a:latin typeface="Arial" panose="020B0604020202020204" pitchFamily="34" charset="0"/>
              </a:rPr>
              <a:t>інструментальна</a:t>
            </a:r>
            <a:r>
              <a:rPr lang="ru-RU" sz="2700" b="1" dirty="0">
                <a:solidFill>
                  <a:srgbClr val="323232"/>
                </a:solidFill>
                <a:latin typeface="Arial" panose="020B0604020202020204" pitchFamily="34" charset="0"/>
              </a:rPr>
              <a:t>" </a:t>
            </a:r>
            <a:r>
              <a:rPr lang="ru-RU" sz="2700" b="1" dirty="0" err="1">
                <a:solidFill>
                  <a:srgbClr val="323232"/>
                </a:solidFill>
                <a:latin typeface="Arial" panose="020B0604020202020204" pitchFamily="34" charset="0"/>
              </a:rPr>
              <a:t>агресія</a:t>
            </a:r>
            <a:r>
              <a:rPr lang="ru-RU" sz="2700" b="1" dirty="0">
                <a:solidFill>
                  <a:srgbClr val="323232"/>
                </a:solidFill>
                <a:latin typeface="Arial" panose="020B0604020202020204" pitchFamily="34" charset="0"/>
              </a:rPr>
              <a:t>.</a:t>
            </a:r>
            <a:r>
              <a:rPr lang="ru-RU" sz="2400" dirty="0">
                <a:solidFill>
                  <a:srgbClr val="323232"/>
                </a:solidFill>
                <a:latin typeface="Arial" panose="020B0604020202020204" pitchFamily="34" charset="0"/>
              </a:rPr>
              <a:t/>
            </a:r>
            <a:br>
              <a:rPr lang="ru-RU" sz="2400" dirty="0">
                <a:solidFill>
                  <a:srgbClr val="323232"/>
                </a:solidFill>
                <a:latin typeface="Arial" panose="020B0604020202020204" pitchFamily="34" charset="0"/>
              </a:rPr>
            </a:br>
            <a:endParaRPr lang="ru-RU" sz="2400" dirty="0"/>
          </a:p>
        </p:txBody>
      </p:sp>
    </p:spTree>
    <p:extLst>
      <p:ext uri="{BB962C8B-B14F-4D97-AF65-F5344CB8AC3E}">
        <p14:creationId xmlns:p14="http://schemas.microsoft.com/office/powerpoint/2010/main" val="3583448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276" y="107005"/>
            <a:ext cx="11858017" cy="690663"/>
          </a:xfrm>
        </p:spPr>
        <p:txBody>
          <a:bodyPr>
            <a:normAutofit fontScale="90000"/>
          </a:bodyPr>
          <a:lstStyle/>
          <a:p>
            <a:r>
              <a:rPr lang="ru-RU" b="1" dirty="0" err="1">
                <a:solidFill>
                  <a:srgbClr val="0070C0"/>
                </a:solidFill>
                <a:latin typeface="HelveticaLight"/>
              </a:rPr>
              <a:t>Що</a:t>
            </a:r>
            <a:r>
              <a:rPr lang="ru-RU" b="1" dirty="0">
                <a:solidFill>
                  <a:srgbClr val="0070C0"/>
                </a:solidFill>
                <a:latin typeface="HelveticaLight"/>
              </a:rPr>
              <a:t> ж </a:t>
            </a:r>
            <a:r>
              <a:rPr lang="ru-RU" b="1" dirty="0" err="1">
                <a:solidFill>
                  <a:srgbClr val="0070C0"/>
                </a:solidFill>
                <a:latin typeface="HelveticaLight"/>
              </a:rPr>
              <a:t>робити</a:t>
            </a:r>
            <a:r>
              <a:rPr lang="ru-RU" b="1" dirty="0">
                <a:solidFill>
                  <a:srgbClr val="0070C0"/>
                </a:solidFill>
                <a:latin typeface="HelveticaLight"/>
              </a:rPr>
              <a:t>, коли </a:t>
            </a:r>
            <a:r>
              <a:rPr lang="ru-RU" b="1" dirty="0" err="1">
                <a:solidFill>
                  <a:srgbClr val="0070C0"/>
                </a:solidFill>
                <a:latin typeface="HelveticaLight"/>
              </a:rPr>
              <a:t>злість</a:t>
            </a:r>
            <a:r>
              <a:rPr lang="ru-RU" b="1" dirty="0">
                <a:solidFill>
                  <a:srgbClr val="0070C0"/>
                </a:solidFill>
                <a:latin typeface="HelveticaLight"/>
              </a:rPr>
              <a:t> та </a:t>
            </a:r>
            <a:r>
              <a:rPr lang="ru-RU" b="1" dirty="0" err="1">
                <a:solidFill>
                  <a:srgbClr val="0070C0"/>
                </a:solidFill>
                <a:latin typeface="HelveticaLight"/>
              </a:rPr>
              <a:t>агресивна</a:t>
            </a:r>
            <a:r>
              <a:rPr lang="ru-RU" b="1" dirty="0">
                <a:solidFill>
                  <a:srgbClr val="0070C0"/>
                </a:solidFill>
                <a:latin typeface="HelveticaLight"/>
              </a:rPr>
              <a:t> </a:t>
            </a:r>
            <a:r>
              <a:rPr lang="ru-RU" b="1" dirty="0" err="1">
                <a:solidFill>
                  <a:srgbClr val="0070C0"/>
                </a:solidFill>
                <a:latin typeface="HelveticaLight"/>
              </a:rPr>
              <a:t>поведінка</a:t>
            </a:r>
            <a:r>
              <a:rPr lang="ru-RU" b="1" dirty="0">
                <a:solidFill>
                  <a:srgbClr val="0070C0"/>
                </a:solidFill>
                <a:latin typeface="HelveticaLight"/>
              </a:rPr>
              <a:t> стали на </a:t>
            </a:r>
            <a:r>
              <a:rPr lang="ru-RU" b="1" dirty="0" err="1">
                <a:solidFill>
                  <a:srgbClr val="0070C0"/>
                </a:solidFill>
                <a:latin typeface="HelveticaLight"/>
              </a:rPr>
              <a:t>заваді</a:t>
            </a:r>
            <a:r>
              <a:rPr lang="ru-RU" b="1" dirty="0">
                <a:solidFill>
                  <a:srgbClr val="0070C0"/>
                </a:solidFill>
                <a:latin typeface="HelveticaLight"/>
              </a:rPr>
              <a:t> </a:t>
            </a:r>
            <a:r>
              <a:rPr lang="ru-RU" b="1" dirty="0" err="1">
                <a:solidFill>
                  <a:srgbClr val="0070C0"/>
                </a:solidFill>
                <a:latin typeface="HelveticaLight"/>
              </a:rPr>
              <a:t>вашого</a:t>
            </a:r>
            <a:r>
              <a:rPr lang="ru-RU" b="1" dirty="0">
                <a:solidFill>
                  <a:srgbClr val="0070C0"/>
                </a:solidFill>
                <a:latin typeface="HelveticaLight"/>
              </a:rPr>
              <a:t> </a:t>
            </a:r>
            <a:r>
              <a:rPr lang="ru-RU" b="1" dirty="0" err="1">
                <a:solidFill>
                  <a:srgbClr val="0070C0"/>
                </a:solidFill>
                <a:latin typeface="HelveticaLight"/>
              </a:rPr>
              <a:t>життя</a:t>
            </a:r>
            <a:r>
              <a:rPr lang="ru-RU" b="1" dirty="0">
                <a:solidFill>
                  <a:srgbClr val="0070C0"/>
                </a:solidFill>
                <a:latin typeface="HelveticaLight"/>
              </a:rPr>
              <a:t>?</a:t>
            </a:r>
            <a:endParaRPr lang="ru-RU" dirty="0">
              <a:solidFill>
                <a:srgbClr val="0070C0"/>
              </a:solidFill>
            </a:endParaRPr>
          </a:p>
        </p:txBody>
      </p:sp>
      <p:sp>
        <p:nvSpPr>
          <p:cNvPr id="3" name="Прямоугольник 2"/>
          <p:cNvSpPr/>
          <p:nvPr/>
        </p:nvSpPr>
        <p:spPr>
          <a:xfrm>
            <a:off x="97277" y="1040861"/>
            <a:ext cx="11858018" cy="5632311"/>
          </a:xfrm>
          <a:prstGeom prst="rect">
            <a:avLst/>
          </a:prstGeom>
        </p:spPr>
        <p:txBody>
          <a:bodyPr wrap="square">
            <a:spAutoFit/>
          </a:bodyPr>
          <a:lstStyle/>
          <a:p>
            <a:r>
              <a:rPr lang="ru-RU" sz="2000" b="1" dirty="0">
                <a:solidFill>
                  <a:srgbClr val="444444"/>
                </a:solidFill>
                <a:latin typeface="HelveticaLight"/>
              </a:rPr>
              <a:t>1. </a:t>
            </a:r>
            <a:r>
              <a:rPr lang="ru-RU" sz="2000" b="1" dirty="0" err="1">
                <a:solidFill>
                  <a:srgbClr val="444444"/>
                </a:solidFill>
                <a:latin typeface="HelveticaLight"/>
              </a:rPr>
              <a:t>Спочатку</a:t>
            </a:r>
            <a:r>
              <a:rPr lang="ru-RU" sz="2000" b="1" dirty="0">
                <a:solidFill>
                  <a:srgbClr val="444444"/>
                </a:solidFill>
                <a:latin typeface="HelveticaLight"/>
              </a:rPr>
              <a:t> </a:t>
            </a:r>
            <a:r>
              <a:rPr lang="ru-RU" sz="2000" b="1" dirty="0" err="1">
                <a:solidFill>
                  <a:srgbClr val="444444"/>
                </a:solidFill>
                <a:latin typeface="HelveticaLight"/>
              </a:rPr>
              <a:t>дуже</a:t>
            </a:r>
            <a:r>
              <a:rPr lang="ru-RU" sz="2000" b="1" dirty="0">
                <a:solidFill>
                  <a:srgbClr val="444444"/>
                </a:solidFill>
                <a:latin typeface="HelveticaLight"/>
              </a:rPr>
              <a:t> </a:t>
            </a:r>
            <a:r>
              <a:rPr lang="ru-RU" sz="2000" b="1" dirty="0" err="1">
                <a:solidFill>
                  <a:srgbClr val="444444"/>
                </a:solidFill>
                <a:latin typeface="HelveticaLight"/>
              </a:rPr>
              <a:t>важливо</a:t>
            </a:r>
            <a:r>
              <a:rPr lang="ru-RU" sz="2000" b="1" dirty="0">
                <a:solidFill>
                  <a:srgbClr val="444444"/>
                </a:solidFill>
                <a:latin typeface="HelveticaLight"/>
              </a:rPr>
              <a:t> </a:t>
            </a:r>
            <a:r>
              <a:rPr lang="ru-RU" sz="2000" b="1" dirty="0" err="1">
                <a:solidFill>
                  <a:srgbClr val="444444"/>
                </a:solidFill>
                <a:latin typeface="HelveticaLight"/>
              </a:rPr>
              <a:t>усвідомити</a:t>
            </a:r>
            <a:r>
              <a:rPr lang="ru-RU" sz="2000" b="1" dirty="0">
                <a:solidFill>
                  <a:srgbClr val="444444"/>
                </a:solidFill>
                <a:latin typeface="HelveticaLight"/>
              </a:rPr>
              <a:t>, </a:t>
            </a:r>
            <a:r>
              <a:rPr lang="ru-RU" sz="2000" b="1" dirty="0" err="1">
                <a:solidFill>
                  <a:srgbClr val="444444"/>
                </a:solidFill>
                <a:latin typeface="HelveticaLight"/>
              </a:rPr>
              <a:t>що</a:t>
            </a:r>
            <a:r>
              <a:rPr lang="ru-RU" sz="2000" b="1" dirty="0">
                <a:solidFill>
                  <a:srgbClr val="444444"/>
                </a:solidFill>
                <a:latin typeface="HelveticaLight"/>
              </a:rPr>
              <a:t> </a:t>
            </a:r>
            <a:r>
              <a:rPr lang="ru-RU" sz="2000" b="1" dirty="0" err="1">
                <a:solidFill>
                  <a:srgbClr val="444444"/>
                </a:solidFill>
                <a:latin typeface="HelveticaLight"/>
              </a:rPr>
              <a:t>ви</a:t>
            </a:r>
            <a:r>
              <a:rPr lang="ru-RU" sz="2000" b="1" dirty="0">
                <a:solidFill>
                  <a:srgbClr val="444444"/>
                </a:solidFill>
                <a:latin typeface="HelveticaLight"/>
              </a:rPr>
              <a:t> </a:t>
            </a:r>
            <a:r>
              <a:rPr lang="ru-RU" sz="2000" b="1" dirty="0" err="1">
                <a:solidFill>
                  <a:srgbClr val="444444"/>
                </a:solidFill>
                <a:latin typeface="HelveticaLight"/>
              </a:rPr>
              <a:t>відчуваєте</a:t>
            </a:r>
            <a:r>
              <a:rPr lang="ru-RU" sz="2000" b="1" dirty="0">
                <a:solidFill>
                  <a:srgbClr val="444444"/>
                </a:solidFill>
                <a:latin typeface="HelveticaLight"/>
              </a:rPr>
              <a:t> </a:t>
            </a:r>
            <a:r>
              <a:rPr lang="ru-RU" sz="2000" b="1" dirty="0" err="1">
                <a:solidFill>
                  <a:srgbClr val="444444"/>
                </a:solidFill>
                <a:latin typeface="HelveticaLight"/>
              </a:rPr>
              <a:t>злість</a:t>
            </a:r>
            <a:r>
              <a:rPr lang="ru-RU" sz="2000" b="1" dirty="0">
                <a:solidFill>
                  <a:srgbClr val="444444"/>
                </a:solidFill>
                <a:latin typeface="HelveticaLight"/>
              </a:rPr>
              <a:t> та в </a:t>
            </a:r>
            <a:r>
              <a:rPr lang="ru-RU" sz="2000" b="1" dirty="0" err="1">
                <a:solidFill>
                  <a:srgbClr val="444444"/>
                </a:solidFill>
                <a:latin typeface="HelveticaLight"/>
              </a:rPr>
              <a:t>якій</a:t>
            </a:r>
            <a:r>
              <a:rPr lang="ru-RU" sz="2000" b="1" dirty="0">
                <a:solidFill>
                  <a:srgbClr val="444444"/>
                </a:solidFill>
                <a:latin typeface="HelveticaLight"/>
              </a:rPr>
              <a:t> </a:t>
            </a:r>
            <a:r>
              <a:rPr lang="ru-RU" sz="2000" b="1" dirty="0" err="1">
                <a:solidFill>
                  <a:srgbClr val="444444"/>
                </a:solidFill>
                <a:latin typeface="HelveticaLight"/>
              </a:rPr>
              <a:t>мірі</a:t>
            </a:r>
            <a:r>
              <a:rPr lang="ru-RU" sz="2000" b="1" dirty="0">
                <a:solidFill>
                  <a:srgbClr val="444444"/>
                </a:solidFill>
                <a:latin typeface="HelveticaLight"/>
              </a:rPr>
              <a:t>. Чудово </a:t>
            </a:r>
            <a:r>
              <a:rPr lang="ru-RU" sz="2000" b="1" dirty="0" err="1">
                <a:solidFill>
                  <a:srgbClr val="444444"/>
                </a:solidFill>
                <a:latin typeface="HelveticaLight"/>
              </a:rPr>
              <a:t>якщо</a:t>
            </a:r>
            <a:r>
              <a:rPr lang="ru-RU" sz="2000" b="1" dirty="0">
                <a:solidFill>
                  <a:srgbClr val="444444"/>
                </a:solidFill>
                <a:latin typeface="HelveticaLight"/>
              </a:rPr>
              <a:t> </a:t>
            </a:r>
            <a:r>
              <a:rPr lang="ru-RU" sz="2000" b="1" dirty="0" err="1">
                <a:solidFill>
                  <a:srgbClr val="444444"/>
                </a:solidFill>
                <a:latin typeface="HelveticaLight"/>
              </a:rPr>
              <a:t>ви</a:t>
            </a:r>
            <a:r>
              <a:rPr lang="ru-RU" sz="2000" b="1" dirty="0">
                <a:solidFill>
                  <a:srgbClr val="444444"/>
                </a:solidFill>
                <a:latin typeface="HelveticaLight"/>
              </a:rPr>
              <a:t> </a:t>
            </a:r>
            <a:r>
              <a:rPr lang="ru-RU" sz="2000" b="1" dirty="0" err="1">
                <a:solidFill>
                  <a:srgbClr val="444444"/>
                </a:solidFill>
                <a:latin typeface="HelveticaLight"/>
              </a:rPr>
              <a:t>зможете</a:t>
            </a:r>
            <a:r>
              <a:rPr lang="ru-RU" sz="2000" b="1" dirty="0">
                <a:solidFill>
                  <a:srgbClr val="444444"/>
                </a:solidFill>
                <a:latin typeface="HelveticaLight"/>
              </a:rPr>
              <a:t> </a:t>
            </a:r>
            <a:r>
              <a:rPr lang="ru-RU" sz="2000" b="1" dirty="0" err="1">
                <a:solidFill>
                  <a:srgbClr val="444444"/>
                </a:solidFill>
                <a:latin typeface="HelveticaLight"/>
              </a:rPr>
              <a:t>виразити</a:t>
            </a:r>
            <a:r>
              <a:rPr lang="ru-RU" sz="2000" b="1" dirty="0">
                <a:solidFill>
                  <a:srgbClr val="444444"/>
                </a:solidFill>
                <a:latin typeface="HelveticaLight"/>
              </a:rPr>
              <a:t> </a:t>
            </a:r>
            <a:r>
              <a:rPr lang="ru-RU" sz="2000" b="1" dirty="0" err="1">
                <a:solidFill>
                  <a:srgbClr val="444444"/>
                </a:solidFill>
                <a:latin typeface="HelveticaLight"/>
              </a:rPr>
              <a:t>це</a:t>
            </a:r>
            <a:r>
              <a:rPr lang="ru-RU" sz="2000" b="1" dirty="0">
                <a:solidFill>
                  <a:srgbClr val="444444"/>
                </a:solidFill>
                <a:latin typeface="HelveticaLight"/>
              </a:rPr>
              <a:t> в словах. </a:t>
            </a:r>
            <a:r>
              <a:rPr lang="ru-RU" sz="2000" b="1" dirty="0" err="1">
                <a:solidFill>
                  <a:srgbClr val="444444"/>
                </a:solidFill>
                <a:latin typeface="HelveticaLight"/>
              </a:rPr>
              <a:t>Наприклад</a:t>
            </a:r>
            <a:r>
              <a:rPr lang="ru-RU" sz="2000" b="1" dirty="0">
                <a:solidFill>
                  <a:srgbClr val="444444"/>
                </a:solidFill>
                <a:latin typeface="HelveticaLight"/>
              </a:rPr>
              <a:t>: «Я </a:t>
            </a:r>
            <a:r>
              <a:rPr lang="ru-RU" sz="2000" b="1" dirty="0" err="1">
                <a:solidFill>
                  <a:srgbClr val="444444"/>
                </a:solidFill>
                <a:latin typeface="HelveticaLight"/>
              </a:rPr>
              <a:t>роздратований</a:t>
            </a:r>
            <a:r>
              <a:rPr lang="ru-RU" sz="2000" b="1" dirty="0">
                <a:solidFill>
                  <a:srgbClr val="444444"/>
                </a:solidFill>
                <a:latin typeface="HelveticaLight"/>
              </a:rPr>
              <a:t>/</a:t>
            </a:r>
            <a:r>
              <a:rPr lang="ru-RU" sz="2000" b="1" dirty="0" err="1">
                <a:solidFill>
                  <a:srgbClr val="444444"/>
                </a:solidFill>
                <a:latin typeface="HelveticaLight"/>
              </a:rPr>
              <a:t>втратив</a:t>
            </a:r>
            <a:r>
              <a:rPr lang="ru-RU" sz="2000" b="1" dirty="0">
                <a:solidFill>
                  <a:srgbClr val="444444"/>
                </a:solidFill>
                <a:latin typeface="HelveticaLight"/>
              </a:rPr>
              <a:t> </a:t>
            </a:r>
            <a:r>
              <a:rPr lang="ru-RU" sz="2000" b="1" dirty="0" err="1">
                <a:solidFill>
                  <a:srgbClr val="444444"/>
                </a:solidFill>
                <a:latin typeface="HelveticaLight"/>
              </a:rPr>
              <a:t>рівновагу</a:t>
            </a:r>
            <a:r>
              <a:rPr lang="ru-RU" sz="2000" b="1" dirty="0">
                <a:solidFill>
                  <a:srgbClr val="444444"/>
                </a:solidFill>
                <a:latin typeface="HelveticaLight"/>
              </a:rPr>
              <a:t>», «Я </a:t>
            </a:r>
            <a:r>
              <a:rPr lang="ru-RU" sz="2000" b="1" dirty="0" err="1">
                <a:solidFill>
                  <a:srgbClr val="444444"/>
                </a:solidFill>
                <a:latin typeface="HelveticaLight"/>
              </a:rPr>
              <a:t>відчуваю</a:t>
            </a:r>
            <a:r>
              <a:rPr lang="ru-RU" sz="2000" b="1" dirty="0">
                <a:solidFill>
                  <a:srgbClr val="444444"/>
                </a:solidFill>
                <a:latin typeface="HelveticaLight"/>
              </a:rPr>
              <a:t> </a:t>
            </a:r>
            <a:r>
              <a:rPr lang="ru-RU" sz="2000" b="1" dirty="0" err="1">
                <a:solidFill>
                  <a:srgbClr val="444444"/>
                </a:solidFill>
                <a:latin typeface="HelveticaLight"/>
              </a:rPr>
              <a:t>злість</a:t>
            </a:r>
            <a:r>
              <a:rPr lang="ru-RU" sz="2000" b="1" dirty="0">
                <a:solidFill>
                  <a:srgbClr val="444444"/>
                </a:solidFill>
                <a:latin typeface="HelveticaLight"/>
              </a:rPr>
              <a:t>», «В </a:t>
            </a:r>
            <a:r>
              <a:rPr lang="ru-RU" sz="2000" b="1" dirty="0" err="1">
                <a:solidFill>
                  <a:srgbClr val="444444"/>
                </a:solidFill>
                <a:latin typeface="HelveticaLight"/>
              </a:rPr>
              <a:t>мені</a:t>
            </a:r>
            <a:r>
              <a:rPr lang="ru-RU" sz="2000" b="1" dirty="0">
                <a:solidFill>
                  <a:srgbClr val="444444"/>
                </a:solidFill>
                <a:latin typeface="HelveticaLight"/>
              </a:rPr>
              <a:t> </a:t>
            </a:r>
            <a:r>
              <a:rPr lang="ru-RU" sz="2000" b="1" dirty="0" err="1">
                <a:solidFill>
                  <a:srgbClr val="444444"/>
                </a:solidFill>
                <a:latin typeface="HelveticaLight"/>
              </a:rPr>
              <a:t>наростає</a:t>
            </a:r>
            <a:r>
              <a:rPr lang="ru-RU" sz="2000" b="1" dirty="0">
                <a:solidFill>
                  <a:srgbClr val="444444"/>
                </a:solidFill>
                <a:latin typeface="HelveticaLight"/>
              </a:rPr>
              <a:t> </a:t>
            </a:r>
            <a:r>
              <a:rPr lang="ru-RU" sz="2000" b="1" dirty="0" err="1">
                <a:solidFill>
                  <a:srgbClr val="444444"/>
                </a:solidFill>
                <a:latin typeface="HelveticaLight"/>
              </a:rPr>
              <a:t>гнів</a:t>
            </a:r>
            <a:r>
              <a:rPr lang="ru-RU" sz="2000" b="1" dirty="0">
                <a:solidFill>
                  <a:srgbClr val="444444"/>
                </a:solidFill>
                <a:latin typeface="HelveticaLight"/>
              </a:rPr>
              <a:t>/</a:t>
            </a:r>
            <a:r>
              <a:rPr lang="ru-RU" sz="2000" b="1" dirty="0" err="1">
                <a:solidFill>
                  <a:srgbClr val="444444"/>
                </a:solidFill>
                <a:latin typeface="HelveticaLight"/>
              </a:rPr>
              <a:t>лють</a:t>
            </a:r>
            <a:r>
              <a:rPr lang="ru-RU" sz="2000" b="1" dirty="0">
                <a:solidFill>
                  <a:srgbClr val="444444"/>
                </a:solidFill>
                <a:latin typeface="HelveticaLight"/>
              </a:rPr>
              <a:t>» і </a:t>
            </a:r>
            <a:r>
              <a:rPr lang="ru-RU" sz="2000" b="1" dirty="0" err="1">
                <a:solidFill>
                  <a:srgbClr val="444444"/>
                </a:solidFill>
                <a:latin typeface="HelveticaLight"/>
              </a:rPr>
              <a:t>т.ін</a:t>
            </a:r>
            <a:r>
              <a:rPr lang="ru-RU" sz="2000" b="1" dirty="0">
                <a:solidFill>
                  <a:srgbClr val="444444"/>
                </a:solidFill>
                <a:latin typeface="HelveticaLight"/>
              </a:rPr>
              <a:t>.</a:t>
            </a:r>
            <a:br>
              <a:rPr lang="ru-RU" sz="2000" b="1" dirty="0">
                <a:solidFill>
                  <a:srgbClr val="444444"/>
                </a:solidFill>
                <a:latin typeface="HelveticaLight"/>
              </a:rPr>
            </a:br>
            <a:r>
              <a:rPr lang="ru-RU" sz="2000" b="1" dirty="0" smtClean="0">
                <a:solidFill>
                  <a:srgbClr val="444444"/>
                </a:solidFill>
                <a:latin typeface="HelveticaLight"/>
              </a:rPr>
              <a:t>2</a:t>
            </a:r>
            <a:r>
              <a:rPr lang="ru-RU" sz="2000" b="1" dirty="0">
                <a:solidFill>
                  <a:srgbClr val="444444"/>
                </a:solidFill>
                <a:latin typeface="HelveticaLight"/>
              </a:rPr>
              <a:t>. </a:t>
            </a:r>
            <a:r>
              <a:rPr lang="ru-RU" sz="2000" b="1" dirty="0" err="1">
                <a:solidFill>
                  <a:srgbClr val="444444"/>
                </a:solidFill>
                <a:latin typeface="HelveticaLight"/>
              </a:rPr>
              <a:t>Спробуйте</a:t>
            </a:r>
            <a:r>
              <a:rPr lang="ru-RU" sz="2000" b="1" dirty="0">
                <a:solidFill>
                  <a:srgbClr val="444444"/>
                </a:solidFill>
                <a:latin typeface="HelveticaLight"/>
              </a:rPr>
              <a:t> </a:t>
            </a:r>
            <a:r>
              <a:rPr lang="ru-RU" sz="2000" b="1" dirty="0" err="1">
                <a:solidFill>
                  <a:srgbClr val="444444"/>
                </a:solidFill>
                <a:latin typeface="HelveticaLight"/>
              </a:rPr>
              <a:t>також</a:t>
            </a:r>
            <a:r>
              <a:rPr lang="ru-RU" sz="2000" b="1" dirty="0">
                <a:solidFill>
                  <a:srgbClr val="444444"/>
                </a:solidFill>
                <a:latin typeface="HelveticaLight"/>
              </a:rPr>
              <a:t> </a:t>
            </a:r>
            <a:r>
              <a:rPr lang="ru-RU" sz="2000" b="1" dirty="0" err="1">
                <a:solidFill>
                  <a:srgbClr val="444444"/>
                </a:solidFill>
                <a:latin typeface="HelveticaLight"/>
              </a:rPr>
              <a:t>визначити</a:t>
            </a:r>
            <a:r>
              <a:rPr lang="ru-RU" sz="2000" b="1" dirty="0">
                <a:solidFill>
                  <a:srgbClr val="444444"/>
                </a:solidFill>
                <a:latin typeface="HelveticaLight"/>
              </a:rPr>
              <a:t> </a:t>
            </a:r>
            <a:r>
              <a:rPr lang="ru-RU" sz="2000" b="1" dirty="0" err="1">
                <a:solidFill>
                  <a:srgbClr val="444444"/>
                </a:solidFill>
                <a:latin typeface="HelveticaLight"/>
              </a:rPr>
              <a:t>які</a:t>
            </a:r>
            <a:r>
              <a:rPr lang="ru-RU" sz="2000" b="1" dirty="0">
                <a:solidFill>
                  <a:srgbClr val="444444"/>
                </a:solidFill>
                <a:latin typeface="HelveticaLight"/>
              </a:rPr>
              <a:t> причини </a:t>
            </a:r>
            <a:r>
              <a:rPr lang="ru-RU" sz="2000" b="1" dirty="0" err="1">
                <a:solidFill>
                  <a:srgbClr val="444444"/>
                </a:solidFill>
                <a:latin typeface="HelveticaLight"/>
              </a:rPr>
              <a:t>призвели</a:t>
            </a:r>
            <a:r>
              <a:rPr lang="ru-RU" sz="2000" b="1" dirty="0">
                <a:solidFill>
                  <a:srgbClr val="444444"/>
                </a:solidFill>
                <a:latin typeface="HelveticaLight"/>
              </a:rPr>
              <a:t> вас до такого стану та </a:t>
            </a:r>
            <a:r>
              <a:rPr lang="ru-RU" sz="2000" b="1" dirty="0" err="1">
                <a:solidFill>
                  <a:srgbClr val="444444"/>
                </a:solidFill>
                <a:latin typeface="HelveticaLight"/>
              </a:rPr>
              <a:t>зменшити</a:t>
            </a:r>
            <a:r>
              <a:rPr lang="ru-RU" sz="2000" b="1" dirty="0">
                <a:solidFill>
                  <a:srgbClr val="444444"/>
                </a:solidFill>
                <a:latin typeface="HelveticaLight"/>
              </a:rPr>
              <a:t> </a:t>
            </a:r>
            <a:r>
              <a:rPr lang="ru-RU" sz="2000" b="1" dirty="0" err="1">
                <a:solidFill>
                  <a:srgbClr val="444444"/>
                </a:solidFill>
                <a:latin typeface="HelveticaLight"/>
              </a:rPr>
              <a:t>або</a:t>
            </a:r>
            <a:r>
              <a:rPr lang="ru-RU" sz="2000" b="1" dirty="0">
                <a:solidFill>
                  <a:srgbClr val="444444"/>
                </a:solidFill>
                <a:latin typeface="HelveticaLight"/>
              </a:rPr>
              <a:t> </a:t>
            </a:r>
            <a:r>
              <a:rPr lang="ru-RU" sz="2000" b="1" dirty="0" err="1">
                <a:solidFill>
                  <a:srgbClr val="444444"/>
                </a:solidFill>
                <a:latin typeface="HelveticaLight"/>
              </a:rPr>
              <a:t>компенсувати</a:t>
            </a:r>
            <a:r>
              <a:rPr lang="ru-RU" sz="2000" b="1" dirty="0">
                <a:solidFill>
                  <a:srgbClr val="444444"/>
                </a:solidFill>
                <a:latin typeface="HelveticaLight"/>
              </a:rPr>
              <a:t> </a:t>
            </a:r>
            <a:r>
              <a:rPr lang="ru-RU" sz="2000" b="1" dirty="0" err="1">
                <a:solidFill>
                  <a:srgbClr val="444444"/>
                </a:solidFill>
                <a:latin typeface="HelveticaLight"/>
              </a:rPr>
              <a:t>їх</a:t>
            </a:r>
            <a:r>
              <a:rPr lang="ru-RU" sz="2000" b="1" dirty="0">
                <a:solidFill>
                  <a:srgbClr val="444444"/>
                </a:solidFill>
                <a:latin typeface="HelveticaLight"/>
              </a:rPr>
              <a:t> </a:t>
            </a:r>
            <a:r>
              <a:rPr lang="ru-RU" sz="2000" b="1" dirty="0" err="1">
                <a:solidFill>
                  <a:srgbClr val="444444"/>
                </a:solidFill>
                <a:latin typeface="HelveticaLight"/>
              </a:rPr>
              <a:t>вплив</a:t>
            </a:r>
            <a:r>
              <a:rPr lang="ru-RU" sz="2000" b="1" dirty="0">
                <a:solidFill>
                  <a:srgbClr val="444444"/>
                </a:solidFill>
                <a:latin typeface="HelveticaLight"/>
              </a:rPr>
              <a:t> на себе. </a:t>
            </a:r>
            <a:r>
              <a:rPr lang="ru-RU" sz="2000" b="1" dirty="0" err="1">
                <a:solidFill>
                  <a:srgbClr val="444444"/>
                </a:solidFill>
                <a:latin typeface="HelveticaLight"/>
              </a:rPr>
              <a:t>Найчастіше</a:t>
            </a:r>
            <a:r>
              <a:rPr lang="ru-RU" sz="2000" b="1" dirty="0">
                <a:solidFill>
                  <a:srgbClr val="444444"/>
                </a:solidFill>
                <a:latin typeface="HelveticaLight"/>
              </a:rPr>
              <a:t> </a:t>
            </a:r>
            <a:r>
              <a:rPr lang="ru-RU" sz="2000" b="1" dirty="0" err="1">
                <a:solidFill>
                  <a:srgbClr val="444444"/>
                </a:solidFill>
                <a:latin typeface="HelveticaLight"/>
              </a:rPr>
              <a:t>викликають</a:t>
            </a:r>
            <a:r>
              <a:rPr lang="ru-RU" sz="2000" b="1" dirty="0">
                <a:solidFill>
                  <a:srgbClr val="444444"/>
                </a:solidFill>
                <a:latin typeface="HelveticaLight"/>
              </a:rPr>
              <a:t> </a:t>
            </a:r>
            <a:r>
              <a:rPr lang="ru-RU" sz="2000" b="1" dirty="0" err="1">
                <a:solidFill>
                  <a:srgbClr val="444444"/>
                </a:solidFill>
                <a:latin typeface="HelveticaLight"/>
              </a:rPr>
              <a:t>такі</a:t>
            </a:r>
            <a:r>
              <a:rPr lang="ru-RU" sz="2000" b="1" dirty="0">
                <a:solidFill>
                  <a:srgbClr val="444444"/>
                </a:solidFill>
                <a:latin typeface="HelveticaLight"/>
              </a:rPr>
              <a:t> </a:t>
            </a:r>
            <a:r>
              <a:rPr lang="ru-RU" sz="2000" b="1" dirty="0" err="1">
                <a:solidFill>
                  <a:srgbClr val="444444"/>
                </a:solidFill>
                <a:latin typeface="HelveticaLight"/>
              </a:rPr>
              <a:t>емоції</a:t>
            </a:r>
            <a:r>
              <a:rPr lang="ru-RU" sz="2000" b="1" dirty="0">
                <a:solidFill>
                  <a:srgbClr val="444444"/>
                </a:solidFill>
                <a:latin typeface="HelveticaLight"/>
              </a:rPr>
              <a:t> </a:t>
            </a:r>
            <a:r>
              <a:rPr lang="ru-RU" sz="2000" b="1" dirty="0" err="1">
                <a:solidFill>
                  <a:srgbClr val="444444"/>
                </a:solidFill>
                <a:latin typeface="HelveticaLight"/>
              </a:rPr>
              <a:t>наступні</a:t>
            </a:r>
            <a:r>
              <a:rPr lang="ru-RU" sz="2000" b="1" dirty="0">
                <a:solidFill>
                  <a:srgbClr val="444444"/>
                </a:solidFill>
                <a:latin typeface="HelveticaLight"/>
              </a:rPr>
              <a:t> </a:t>
            </a:r>
            <a:r>
              <a:rPr lang="ru-RU" sz="2000" b="1" dirty="0" err="1">
                <a:solidFill>
                  <a:srgbClr val="444444"/>
                </a:solidFill>
                <a:latin typeface="HelveticaLight"/>
              </a:rPr>
              <a:t>чинники</a:t>
            </a:r>
            <a:r>
              <a:rPr lang="ru-RU" sz="2000" b="1" dirty="0">
                <a:solidFill>
                  <a:srgbClr val="444444"/>
                </a:solidFill>
                <a:latin typeface="HelveticaLight"/>
              </a:rPr>
              <a:t>:</a:t>
            </a:r>
            <a:br>
              <a:rPr lang="ru-RU" sz="2000" b="1" dirty="0">
                <a:solidFill>
                  <a:srgbClr val="444444"/>
                </a:solidFill>
                <a:latin typeface="HelveticaLight"/>
              </a:rPr>
            </a:br>
            <a:endParaRPr lang="ru-RU" sz="2000" b="1" dirty="0">
              <a:solidFill>
                <a:srgbClr val="444444"/>
              </a:solidFill>
              <a:latin typeface="HelveticaLight"/>
            </a:endParaRPr>
          </a:p>
          <a:p>
            <a:r>
              <a:rPr lang="ru-RU" sz="2000" b="1" dirty="0">
                <a:solidFill>
                  <a:srgbClr val="444444"/>
                </a:solidFill>
                <a:latin typeface="HelveticaLight"/>
              </a:rPr>
              <a:t>· </a:t>
            </a:r>
            <a:r>
              <a:rPr lang="ru-RU" sz="2000" b="1" dirty="0" err="1">
                <a:solidFill>
                  <a:srgbClr val="444444"/>
                </a:solidFill>
                <a:latin typeface="HelveticaLight"/>
              </a:rPr>
              <a:t>фізіологічні</a:t>
            </a:r>
            <a:r>
              <a:rPr lang="ru-RU" sz="2000" b="1" dirty="0">
                <a:solidFill>
                  <a:srgbClr val="444444"/>
                </a:solidFill>
                <a:latin typeface="HelveticaLight"/>
              </a:rPr>
              <a:t> причини (</a:t>
            </a:r>
            <a:r>
              <a:rPr lang="ru-RU" sz="2000" b="1" dirty="0" err="1">
                <a:solidFill>
                  <a:srgbClr val="444444"/>
                </a:solidFill>
                <a:latin typeface="HelveticaLight"/>
              </a:rPr>
              <a:t>деякі</a:t>
            </a:r>
            <a:r>
              <a:rPr lang="ru-RU" sz="2000" b="1" dirty="0">
                <a:solidFill>
                  <a:srgbClr val="444444"/>
                </a:solidFill>
                <a:latin typeface="HelveticaLight"/>
              </a:rPr>
              <a:t> </a:t>
            </a:r>
            <a:r>
              <a:rPr lang="ru-RU" sz="2000" b="1" dirty="0" err="1">
                <a:solidFill>
                  <a:srgbClr val="444444"/>
                </a:solidFill>
                <a:latin typeface="HelveticaLight"/>
              </a:rPr>
              <a:t>хвороби</a:t>
            </a:r>
            <a:r>
              <a:rPr lang="ru-RU" sz="2000" b="1" dirty="0">
                <a:solidFill>
                  <a:srgbClr val="444444"/>
                </a:solidFill>
                <a:latin typeface="HelveticaLight"/>
              </a:rPr>
              <a:t>, </a:t>
            </a:r>
            <a:r>
              <a:rPr lang="ru-RU" sz="2000" b="1" dirty="0" err="1">
                <a:solidFill>
                  <a:srgbClr val="444444"/>
                </a:solidFill>
                <a:latin typeface="HelveticaLight"/>
              </a:rPr>
              <a:t>гормональні</a:t>
            </a:r>
            <a:r>
              <a:rPr lang="ru-RU" sz="2000" b="1" dirty="0">
                <a:solidFill>
                  <a:srgbClr val="444444"/>
                </a:solidFill>
                <a:latin typeface="HelveticaLight"/>
              </a:rPr>
              <a:t> </a:t>
            </a:r>
            <a:r>
              <a:rPr lang="ru-RU" sz="2000" b="1" dirty="0" err="1">
                <a:solidFill>
                  <a:srgbClr val="444444"/>
                </a:solidFill>
                <a:latin typeface="HelveticaLight"/>
              </a:rPr>
              <a:t>порушення</a:t>
            </a:r>
            <a:r>
              <a:rPr lang="ru-RU" sz="2000" b="1" dirty="0">
                <a:solidFill>
                  <a:srgbClr val="444444"/>
                </a:solidFill>
                <a:latin typeface="HelveticaLight"/>
              </a:rPr>
              <a:t>, </a:t>
            </a:r>
            <a:r>
              <a:rPr lang="ru-RU" sz="2000" b="1" dirty="0" err="1">
                <a:solidFill>
                  <a:srgbClr val="444444"/>
                </a:solidFill>
                <a:latin typeface="HelveticaLight"/>
              </a:rPr>
              <a:t>надмірна</a:t>
            </a:r>
            <a:r>
              <a:rPr lang="ru-RU" sz="2000" b="1" dirty="0">
                <a:solidFill>
                  <a:srgbClr val="444444"/>
                </a:solidFill>
                <a:latin typeface="HelveticaLight"/>
              </a:rPr>
              <a:t> </a:t>
            </a:r>
            <a:r>
              <a:rPr lang="ru-RU" sz="2000" b="1" dirty="0" err="1">
                <a:solidFill>
                  <a:srgbClr val="444444"/>
                </a:solidFill>
                <a:latin typeface="HelveticaLight"/>
              </a:rPr>
              <a:t>втома</a:t>
            </a:r>
            <a:r>
              <a:rPr lang="ru-RU" sz="2000" b="1" dirty="0">
                <a:solidFill>
                  <a:srgbClr val="444444"/>
                </a:solidFill>
                <a:latin typeface="HelveticaLight"/>
              </a:rPr>
              <a:t>, </a:t>
            </a:r>
            <a:r>
              <a:rPr lang="ru-RU" sz="2000" b="1" dirty="0" err="1">
                <a:solidFill>
                  <a:srgbClr val="444444"/>
                </a:solidFill>
                <a:latin typeface="HelveticaLight"/>
              </a:rPr>
              <a:t>деякі</a:t>
            </a:r>
            <a:r>
              <a:rPr lang="ru-RU" sz="2000" b="1" dirty="0">
                <a:solidFill>
                  <a:srgbClr val="444444"/>
                </a:solidFill>
                <a:latin typeface="HelveticaLight"/>
              </a:rPr>
              <a:t> </a:t>
            </a:r>
            <a:r>
              <a:rPr lang="ru-RU" sz="2000" b="1" dirty="0" err="1">
                <a:solidFill>
                  <a:srgbClr val="444444"/>
                </a:solidFill>
                <a:latin typeface="HelveticaLight"/>
              </a:rPr>
              <a:t>медичні</a:t>
            </a:r>
            <a:r>
              <a:rPr lang="ru-RU" sz="2000" b="1" dirty="0">
                <a:solidFill>
                  <a:srgbClr val="444444"/>
                </a:solidFill>
                <a:latin typeface="HelveticaLight"/>
              </a:rPr>
              <a:t> </a:t>
            </a:r>
            <a:r>
              <a:rPr lang="ru-RU" sz="2000" b="1" dirty="0" err="1">
                <a:solidFill>
                  <a:srgbClr val="444444"/>
                </a:solidFill>
                <a:latin typeface="HelveticaLight"/>
              </a:rPr>
              <a:t>препарати</a:t>
            </a:r>
            <a:r>
              <a:rPr lang="ru-RU" sz="2000" b="1" dirty="0">
                <a:solidFill>
                  <a:srgbClr val="444444"/>
                </a:solidFill>
                <a:latin typeface="HelveticaLight"/>
              </a:rPr>
              <a:t>, </a:t>
            </a:r>
            <a:r>
              <a:rPr lang="ru-RU" sz="2000" b="1" dirty="0" err="1">
                <a:solidFill>
                  <a:srgbClr val="444444"/>
                </a:solidFill>
                <a:latin typeface="HelveticaLight"/>
              </a:rPr>
              <a:t>зловживання</a:t>
            </a:r>
            <a:r>
              <a:rPr lang="ru-RU" sz="2000" b="1" dirty="0">
                <a:solidFill>
                  <a:srgbClr val="444444"/>
                </a:solidFill>
                <a:latin typeface="HelveticaLight"/>
              </a:rPr>
              <a:t> алкоголем, наркотиками та </a:t>
            </a:r>
            <a:r>
              <a:rPr lang="ru-RU" sz="2000" b="1" dirty="0" err="1">
                <a:solidFill>
                  <a:srgbClr val="444444"/>
                </a:solidFill>
                <a:latin typeface="HelveticaLight"/>
              </a:rPr>
              <a:t>ін</a:t>
            </a:r>
            <a:r>
              <a:rPr lang="ru-RU" sz="2000" b="1" dirty="0">
                <a:solidFill>
                  <a:srgbClr val="444444"/>
                </a:solidFill>
                <a:latin typeface="HelveticaLight"/>
              </a:rPr>
              <a:t>. </a:t>
            </a:r>
            <a:r>
              <a:rPr lang="ru-RU" sz="2000" b="1" dirty="0" err="1">
                <a:solidFill>
                  <a:srgbClr val="444444"/>
                </a:solidFill>
                <a:latin typeface="HelveticaLight"/>
              </a:rPr>
              <a:t>психоактивними</a:t>
            </a:r>
            <a:r>
              <a:rPr lang="ru-RU" sz="2000" b="1" dirty="0">
                <a:solidFill>
                  <a:srgbClr val="444444"/>
                </a:solidFill>
                <a:latin typeface="HelveticaLight"/>
              </a:rPr>
              <a:t> </a:t>
            </a:r>
            <a:r>
              <a:rPr lang="ru-RU" sz="2000" b="1" dirty="0" err="1">
                <a:solidFill>
                  <a:srgbClr val="444444"/>
                </a:solidFill>
                <a:latin typeface="HelveticaLight"/>
              </a:rPr>
              <a:t>речовинами</a:t>
            </a:r>
            <a:r>
              <a:rPr lang="ru-RU" sz="2000" b="1" dirty="0">
                <a:solidFill>
                  <a:srgbClr val="444444"/>
                </a:solidFill>
                <a:latin typeface="HelveticaLight"/>
              </a:rPr>
              <a:t>, голод </a:t>
            </a:r>
            <a:r>
              <a:rPr lang="ru-RU" sz="2000" b="1" dirty="0" err="1">
                <a:solidFill>
                  <a:srgbClr val="444444"/>
                </a:solidFill>
                <a:latin typeface="HelveticaLight"/>
              </a:rPr>
              <a:t>чи</a:t>
            </a:r>
            <a:r>
              <a:rPr lang="ru-RU" sz="2000" b="1" dirty="0">
                <a:solidFill>
                  <a:srgbClr val="444444"/>
                </a:solidFill>
                <a:latin typeface="HelveticaLight"/>
              </a:rPr>
              <a:t> </a:t>
            </a:r>
            <a:r>
              <a:rPr lang="ru-RU" sz="2000" b="1" dirty="0" err="1">
                <a:solidFill>
                  <a:srgbClr val="444444"/>
                </a:solidFill>
                <a:latin typeface="HelveticaLight"/>
              </a:rPr>
              <a:t>спрага</a:t>
            </a:r>
            <a:r>
              <a:rPr lang="ru-RU" sz="2000" b="1" dirty="0">
                <a:solidFill>
                  <a:srgbClr val="444444"/>
                </a:solidFill>
                <a:latin typeface="HelveticaLight"/>
              </a:rPr>
              <a:t> і т.д.);</a:t>
            </a:r>
            <a:br>
              <a:rPr lang="ru-RU" sz="2000" b="1" dirty="0">
                <a:solidFill>
                  <a:srgbClr val="444444"/>
                </a:solidFill>
                <a:latin typeface="HelveticaLight"/>
              </a:rPr>
            </a:br>
            <a:endParaRPr lang="ru-RU" sz="2000" b="1" dirty="0">
              <a:solidFill>
                <a:srgbClr val="444444"/>
              </a:solidFill>
              <a:latin typeface="HelveticaLight"/>
            </a:endParaRPr>
          </a:p>
          <a:p>
            <a:r>
              <a:rPr lang="ru-RU" sz="2000" b="1" dirty="0">
                <a:solidFill>
                  <a:srgbClr val="444444"/>
                </a:solidFill>
                <a:latin typeface="HelveticaLight"/>
              </a:rPr>
              <a:t>· </a:t>
            </a:r>
            <a:r>
              <a:rPr lang="ru-RU" sz="2000" b="1" dirty="0" err="1">
                <a:solidFill>
                  <a:srgbClr val="444444"/>
                </a:solidFill>
                <a:latin typeface="HelveticaLight"/>
              </a:rPr>
              <a:t>психологічні</a:t>
            </a:r>
            <a:r>
              <a:rPr lang="ru-RU" sz="2000" b="1" dirty="0">
                <a:solidFill>
                  <a:srgbClr val="444444"/>
                </a:solidFill>
                <a:latin typeface="HelveticaLight"/>
              </a:rPr>
              <a:t> причини (</a:t>
            </a:r>
            <a:r>
              <a:rPr lang="ru-RU" sz="2000" b="1" dirty="0" err="1">
                <a:solidFill>
                  <a:srgbClr val="444444"/>
                </a:solidFill>
                <a:latin typeface="HelveticaLight"/>
              </a:rPr>
              <a:t>психологічна</a:t>
            </a:r>
            <a:r>
              <a:rPr lang="ru-RU" sz="2000" b="1" dirty="0">
                <a:solidFill>
                  <a:srgbClr val="444444"/>
                </a:solidFill>
                <a:latin typeface="HelveticaLight"/>
              </a:rPr>
              <a:t> </a:t>
            </a:r>
            <a:r>
              <a:rPr lang="ru-RU" sz="2000" b="1" dirty="0" err="1">
                <a:solidFill>
                  <a:srgbClr val="444444"/>
                </a:solidFill>
                <a:latin typeface="HelveticaLight"/>
              </a:rPr>
              <a:t>занедбаність</a:t>
            </a:r>
            <a:r>
              <a:rPr lang="ru-RU" sz="2000" b="1" dirty="0">
                <a:solidFill>
                  <a:srgbClr val="444444"/>
                </a:solidFill>
                <a:latin typeface="HelveticaLight"/>
              </a:rPr>
              <a:t> в </a:t>
            </a:r>
            <a:r>
              <a:rPr lang="ru-RU" sz="2000" b="1" dirty="0" err="1">
                <a:solidFill>
                  <a:srgbClr val="444444"/>
                </a:solidFill>
                <a:latin typeface="HelveticaLight"/>
              </a:rPr>
              <a:t>дитинстві</a:t>
            </a:r>
            <a:r>
              <a:rPr lang="ru-RU" sz="2000" b="1" dirty="0">
                <a:solidFill>
                  <a:srgbClr val="444444"/>
                </a:solidFill>
                <a:latin typeface="HelveticaLight"/>
              </a:rPr>
              <a:t>, </a:t>
            </a:r>
            <a:r>
              <a:rPr lang="ru-RU" sz="2000" b="1" dirty="0" err="1">
                <a:solidFill>
                  <a:srgbClr val="444444"/>
                </a:solidFill>
                <a:latin typeface="HelveticaLight"/>
              </a:rPr>
              <a:t>пережиті</a:t>
            </a:r>
            <a:r>
              <a:rPr lang="ru-RU" sz="2000" b="1" dirty="0">
                <a:solidFill>
                  <a:srgbClr val="444444"/>
                </a:solidFill>
                <a:latin typeface="HelveticaLight"/>
              </a:rPr>
              <a:t> </a:t>
            </a:r>
            <a:r>
              <a:rPr lang="ru-RU" sz="2000" b="1" dirty="0" err="1">
                <a:solidFill>
                  <a:srgbClr val="444444"/>
                </a:solidFill>
                <a:latin typeface="HelveticaLight"/>
              </a:rPr>
              <a:t>психологічні</a:t>
            </a:r>
            <a:r>
              <a:rPr lang="ru-RU" sz="2000" b="1" dirty="0">
                <a:solidFill>
                  <a:srgbClr val="444444"/>
                </a:solidFill>
                <a:latin typeface="HelveticaLight"/>
              </a:rPr>
              <a:t> </a:t>
            </a:r>
            <a:r>
              <a:rPr lang="ru-RU" sz="2000" b="1" dirty="0" err="1">
                <a:solidFill>
                  <a:srgbClr val="444444"/>
                </a:solidFill>
                <a:latin typeface="HelveticaLight"/>
              </a:rPr>
              <a:t>травми</a:t>
            </a:r>
            <a:r>
              <a:rPr lang="ru-RU" sz="2000" b="1" dirty="0">
                <a:solidFill>
                  <a:srgbClr val="444444"/>
                </a:solidFill>
                <a:latin typeface="HelveticaLight"/>
              </a:rPr>
              <a:t> та </a:t>
            </a:r>
            <a:r>
              <a:rPr lang="ru-RU" sz="2000" b="1" dirty="0" err="1">
                <a:solidFill>
                  <a:srgbClr val="444444"/>
                </a:solidFill>
                <a:latin typeface="HelveticaLight"/>
              </a:rPr>
              <a:t>недоліки</a:t>
            </a:r>
            <a:r>
              <a:rPr lang="ru-RU" sz="2000" b="1" dirty="0">
                <a:solidFill>
                  <a:srgbClr val="444444"/>
                </a:solidFill>
                <a:latin typeface="HelveticaLight"/>
              </a:rPr>
              <a:t> </a:t>
            </a:r>
            <a:r>
              <a:rPr lang="ru-RU" sz="2000" b="1" dirty="0" err="1">
                <a:solidFill>
                  <a:srgbClr val="444444"/>
                </a:solidFill>
                <a:latin typeface="HelveticaLight"/>
              </a:rPr>
              <a:t>виховання</a:t>
            </a:r>
            <a:r>
              <a:rPr lang="ru-RU" sz="2000" b="1" dirty="0">
                <a:solidFill>
                  <a:srgbClr val="444444"/>
                </a:solidFill>
                <a:latin typeface="HelveticaLight"/>
              </a:rPr>
              <a:t>, </a:t>
            </a:r>
            <a:r>
              <a:rPr lang="ru-RU" sz="2000" b="1" dirty="0" err="1">
                <a:solidFill>
                  <a:srgbClr val="444444"/>
                </a:solidFill>
                <a:latin typeface="HelveticaLight"/>
              </a:rPr>
              <a:t>надмірне</a:t>
            </a:r>
            <a:r>
              <a:rPr lang="ru-RU" sz="2000" b="1" dirty="0">
                <a:solidFill>
                  <a:srgbClr val="444444"/>
                </a:solidFill>
                <a:latin typeface="HelveticaLight"/>
              </a:rPr>
              <a:t> </a:t>
            </a:r>
            <a:r>
              <a:rPr lang="ru-RU" sz="2000" b="1" dirty="0" err="1">
                <a:solidFill>
                  <a:srgbClr val="444444"/>
                </a:solidFill>
                <a:latin typeface="HelveticaLight"/>
              </a:rPr>
              <a:t>інформаційне</a:t>
            </a:r>
            <a:r>
              <a:rPr lang="ru-RU" sz="2000" b="1" dirty="0">
                <a:solidFill>
                  <a:srgbClr val="444444"/>
                </a:solidFill>
                <a:latin typeface="HelveticaLight"/>
              </a:rPr>
              <a:t> </a:t>
            </a:r>
            <a:r>
              <a:rPr lang="ru-RU" sz="2000" b="1" dirty="0" err="1">
                <a:solidFill>
                  <a:srgbClr val="444444"/>
                </a:solidFill>
                <a:latin typeface="HelveticaLight"/>
              </a:rPr>
              <a:t>перевантаження</a:t>
            </a:r>
            <a:r>
              <a:rPr lang="ru-RU" sz="2000" b="1" dirty="0">
                <a:solidFill>
                  <a:srgbClr val="444444"/>
                </a:solidFill>
                <a:latin typeface="HelveticaLight"/>
              </a:rPr>
              <a:t>, особливо негативного </a:t>
            </a:r>
            <a:r>
              <a:rPr lang="ru-RU" sz="2000" b="1" dirty="0" err="1">
                <a:solidFill>
                  <a:srgbClr val="444444"/>
                </a:solidFill>
                <a:latin typeface="HelveticaLight"/>
              </a:rPr>
              <a:t>змісту</a:t>
            </a:r>
            <a:r>
              <a:rPr lang="ru-RU" sz="2000" b="1" dirty="0">
                <a:solidFill>
                  <a:srgbClr val="444444"/>
                </a:solidFill>
                <a:latin typeface="HelveticaLight"/>
              </a:rPr>
              <a:t>, установки, </a:t>
            </a:r>
            <a:r>
              <a:rPr lang="ru-RU" sz="2000" b="1" dirty="0" err="1">
                <a:solidFill>
                  <a:srgbClr val="444444"/>
                </a:solidFill>
                <a:latin typeface="HelveticaLight"/>
              </a:rPr>
              <a:t>особливості</a:t>
            </a:r>
            <a:r>
              <a:rPr lang="ru-RU" sz="2000" b="1" dirty="0">
                <a:solidFill>
                  <a:srgbClr val="444444"/>
                </a:solidFill>
                <a:latin typeface="HelveticaLight"/>
              </a:rPr>
              <a:t> </a:t>
            </a:r>
            <a:r>
              <a:rPr lang="ru-RU" sz="2000" b="1" dirty="0" err="1">
                <a:solidFill>
                  <a:srgbClr val="444444"/>
                </a:solidFill>
                <a:latin typeface="HelveticaLight"/>
              </a:rPr>
              <a:t>сприйняття</a:t>
            </a:r>
            <a:r>
              <a:rPr lang="ru-RU" sz="2000" b="1" dirty="0">
                <a:solidFill>
                  <a:srgbClr val="444444"/>
                </a:solidFill>
                <a:latin typeface="HelveticaLight"/>
              </a:rPr>
              <a:t> </a:t>
            </a:r>
            <a:r>
              <a:rPr lang="ru-RU" sz="2000" b="1" dirty="0" err="1">
                <a:solidFill>
                  <a:srgbClr val="444444"/>
                </a:solidFill>
                <a:latin typeface="HelveticaLight"/>
              </a:rPr>
              <a:t>стресових</a:t>
            </a:r>
            <a:r>
              <a:rPr lang="ru-RU" sz="2000" b="1" dirty="0">
                <a:solidFill>
                  <a:srgbClr val="444444"/>
                </a:solidFill>
                <a:latin typeface="HelveticaLight"/>
              </a:rPr>
              <a:t> </a:t>
            </a:r>
            <a:r>
              <a:rPr lang="ru-RU" sz="2000" b="1" dirty="0" err="1">
                <a:solidFill>
                  <a:srgbClr val="444444"/>
                </a:solidFill>
                <a:latin typeface="HelveticaLight"/>
              </a:rPr>
              <a:t>ситуацій</a:t>
            </a:r>
            <a:r>
              <a:rPr lang="ru-RU" sz="2000" b="1" dirty="0">
                <a:solidFill>
                  <a:srgbClr val="444444"/>
                </a:solidFill>
                <a:latin typeface="HelveticaLight"/>
              </a:rPr>
              <a:t> та </a:t>
            </a:r>
            <a:r>
              <a:rPr lang="ru-RU" sz="2000" b="1" dirty="0" err="1">
                <a:solidFill>
                  <a:srgbClr val="444444"/>
                </a:solidFill>
                <a:latin typeface="HelveticaLight"/>
              </a:rPr>
              <a:t>надане</a:t>
            </a:r>
            <a:r>
              <a:rPr lang="ru-RU" sz="2000" b="1" dirty="0">
                <a:solidFill>
                  <a:srgbClr val="444444"/>
                </a:solidFill>
                <a:latin typeface="HelveticaLight"/>
              </a:rPr>
              <a:t> </a:t>
            </a:r>
            <a:r>
              <a:rPr lang="ru-RU" sz="2000" b="1" dirty="0" err="1">
                <a:solidFill>
                  <a:srgbClr val="444444"/>
                </a:solidFill>
                <a:latin typeface="HelveticaLight"/>
              </a:rPr>
              <a:t>їм</a:t>
            </a:r>
            <a:r>
              <a:rPr lang="ru-RU" sz="2000" b="1" dirty="0">
                <a:solidFill>
                  <a:srgbClr val="444444"/>
                </a:solidFill>
                <a:latin typeface="HelveticaLight"/>
              </a:rPr>
              <a:t> </a:t>
            </a:r>
            <a:r>
              <a:rPr lang="ru-RU" sz="2000" b="1" dirty="0" err="1">
                <a:solidFill>
                  <a:srgbClr val="444444"/>
                </a:solidFill>
                <a:latin typeface="HelveticaLight"/>
              </a:rPr>
              <a:t>негативне</a:t>
            </a:r>
            <a:r>
              <a:rPr lang="ru-RU" sz="2000" b="1" dirty="0">
                <a:solidFill>
                  <a:srgbClr val="444444"/>
                </a:solidFill>
                <a:latin typeface="HelveticaLight"/>
              </a:rPr>
              <a:t> </a:t>
            </a:r>
            <a:r>
              <a:rPr lang="ru-RU" sz="2000" b="1" dirty="0" err="1">
                <a:solidFill>
                  <a:srgbClr val="444444"/>
                </a:solidFill>
                <a:latin typeface="HelveticaLight"/>
              </a:rPr>
              <a:t>значення</a:t>
            </a:r>
            <a:r>
              <a:rPr lang="ru-RU" sz="2000" b="1" dirty="0">
                <a:solidFill>
                  <a:srgbClr val="444444"/>
                </a:solidFill>
                <a:latin typeface="HelveticaLight"/>
              </a:rPr>
              <a:t>);</a:t>
            </a:r>
            <a:br>
              <a:rPr lang="ru-RU" sz="2000" b="1" dirty="0">
                <a:solidFill>
                  <a:srgbClr val="444444"/>
                </a:solidFill>
                <a:latin typeface="HelveticaLight"/>
              </a:rPr>
            </a:br>
            <a:endParaRPr lang="ru-RU" sz="2000" b="1" dirty="0">
              <a:solidFill>
                <a:srgbClr val="444444"/>
              </a:solidFill>
              <a:latin typeface="HelveticaLight"/>
            </a:endParaRPr>
          </a:p>
          <a:p>
            <a:r>
              <a:rPr lang="ru-RU" sz="2000" b="1" dirty="0">
                <a:solidFill>
                  <a:srgbClr val="444444"/>
                </a:solidFill>
                <a:latin typeface="HelveticaLight"/>
              </a:rPr>
              <a:t>· </a:t>
            </a:r>
            <a:r>
              <a:rPr lang="ru-RU" sz="2000" b="1" dirty="0" err="1">
                <a:solidFill>
                  <a:srgbClr val="444444"/>
                </a:solidFill>
                <a:latin typeface="HelveticaLight"/>
              </a:rPr>
              <a:t>соціальні</a:t>
            </a:r>
            <a:r>
              <a:rPr lang="ru-RU" sz="2000" b="1" dirty="0">
                <a:solidFill>
                  <a:srgbClr val="444444"/>
                </a:solidFill>
                <a:latin typeface="HelveticaLight"/>
              </a:rPr>
              <a:t> причини (</a:t>
            </a:r>
            <a:r>
              <a:rPr lang="ru-RU" sz="2000" b="1" dirty="0" err="1">
                <a:solidFill>
                  <a:srgbClr val="444444"/>
                </a:solidFill>
                <a:latin typeface="HelveticaLight"/>
              </a:rPr>
              <a:t>наслідування</a:t>
            </a:r>
            <a:r>
              <a:rPr lang="ru-RU" sz="2000" b="1" dirty="0">
                <a:solidFill>
                  <a:srgbClr val="444444"/>
                </a:solidFill>
                <a:latin typeface="HelveticaLight"/>
              </a:rPr>
              <a:t> </a:t>
            </a:r>
            <a:r>
              <a:rPr lang="ru-RU" sz="2000" b="1" dirty="0" err="1">
                <a:solidFill>
                  <a:srgbClr val="444444"/>
                </a:solidFill>
                <a:latin typeface="HelveticaLight"/>
              </a:rPr>
              <a:t>агресивної</a:t>
            </a:r>
            <a:r>
              <a:rPr lang="ru-RU" sz="2000" b="1" dirty="0">
                <a:solidFill>
                  <a:srgbClr val="444444"/>
                </a:solidFill>
                <a:latin typeface="HelveticaLight"/>
              </a:rPr>
              <a:t> </a:t>
            </a:r>
            <a:r>
              <a:rPr lang="ru-RU" sz="2000" b="1" dirty="0" err="1">
                <a:solidFill>
                  <a:srgbClr val="444444"/>
                </a:solidFill>
                <a:latin typeface="HelveticaLight"/>
              </a:rPr>
              <a:t>поведінки</a:t>
            </a:r>
            <a:r>
              <a:rPr lang="ru-RU" sz="2000" b="1" dirty="0">
                <a:solidFill>
                  <a:srgbClr val="444444"/>
                </a:solidFill>
                <a:latin typeface="HelveticaLight"/>
              </a:rPr>
              <a:t> перш за все </a:t>
            </a:r>
            <a:r>
              <a:rPr lang="ru-RU" sz="2000" b="1" dirty="0" err="1">
                <a:solidFill>
                  <a:srgbClr val="444444"/>
                </a:solidFill>
                <a:latin typeface="HelveticaLight"/>
              </a:rPr>
              <a:t>батьків</a:t>
            </a:r>
            <a:r>
              <a:rPr lang="ru-RU" sz="2000" b="1" dirty="0">
                <a:solidFill>
                  <a:srgbClr val="444444"/>
                </a:solidFill>
                <a:latin typeface="HelveticaLight"/>
              </a:rPr>
              <a:t>, </a:t>
            </a:r>
            <a:r>
              <a:rPr lang="ru-RU" sz="2000" b="1" dirty="0" err="1">
                <a:solidFill>
                  <a:srgbClr val="444444"/>
                </a:solidFill>
                <a:latin typeface="HelveticaLight"/>
              </a:rPr>
              <a:t>друзів</a:t>
            </a:r>
            <a:r>
              <a:rPr lang="ru-RU" sz="2000" b="1" dirty="0">
                <a:solidFill>
                  <a:srgbClr val="444444"/>
                </a:solidFill>
                <a:latin typeface="HelveticaLight"/>
              </a:rPr>
              <a:t>, </a:t>
            </a:r>
            <a:r>
              <a:rPr lang="ru-RU" sz="2000" b="1" dirty="0" err="1">
                <a:solidFill>
                  <a:srgbClr val="444444"/>
                </a:solidFill>
                <a:latin typeface="HelveticaLight"/>
              </a:rPr>
              <a:t>кіногероїв</a:t>
            </a:r>
            <a:r>
              <a:rPr lang="ru-RU" sz="2000" b="1" dirty="0">
                <a:solidFill>
                  <a:srgbClr val="444444"/>
                </a:solidFill>
                <a:latin typeface="HelveticaLight"/>
              </a:rPr>
              <a:t> і т.п., </a:t>
            </a:r>
            <a:r>
              <a:rPr lang="ru-RU" sz="2000" b="1" dirty="0" err="1">
                <a:solidFill>
                  <a:srgbClr val="444444"/>
                </a:solidFill>
                <a:latin typeface="HelveticaLight"/>
              </a:rPr>
              <a:t>соціально-побутові</a:t>
            </a:r>
            <a:r>
              <a:rPr lang="ru-RU" sz="2000" b="1" dirty="0">
                <a:solidFill>
                  <a:srgbClr val="444444"/>
                </a:solidFill>
                <a:latin typeface="HelveticaLight"/>
              </a:rPr>
              <a:t>, </a:t>
            </a:r>
            <a:r>
              <a:rPr lang="ru-RU" sz="2000" b="1" dirty="0" err="1">
                <a:solidFill>
                  <a:srgbClr val="444444"/>
                </a:solidFill>
                <a:latin typeface="HelveticaLight"/>
              </a:rPr>
              <a:t>економічні</a:t>
            </a:r>
            <a:r>
              <a:rPr lang="ru-RU" sz="2000" b="1" dirty="0">
                <a:solidFill>
                  <a:srgbClr val="444444"/>
                </a:solidFill>
                <a:latin typeface="HelveticaLight"/>
              </a:rPr>
              <a:t>, </a:t>
            </a:r>
            <a:r>
              <a:rPr lang="ru-RU" sz="2000" b="1" dirty="0" err="1">
                <a:solidFill>
                  <a:srgbClr val="444444"/>
                </a:solidFill>
                <a:latin typeface="HelveticaLight"/>
              </a:rPr>
              <a:t>фінансові</a:t>
            </a:r>
            <a:r>
              <a:rPr lang="ru-RU" sz="2000" b="1" dirty="0">
                <a:solidFill>
                  <a:srgbClr val="444444"/>
                </a:solidFill>
                <a:latin typeface="HelveticaLight"/>
              </a:rPr>
              <a:t> </a:t>
            </a:r>
            <a:r>
              <a:rPr lang="ru-RU" sz="2000" b="1" dirty="0" err="1">
                <a:solidFill>
                  <a:srgbClr val="444444"/>
                </a:solidFill>
                <a:latin typeface="HelveticaLight"/>
              </a:rPr>
              <a:t>складнощі</a:t>
            </a:r>
            <a:r>
              <a:rPr lang="ru-RU" sz="2000" b="1" dirty="0">
                <a:solidFill>
                  <a:srgbClr val="444444"/>
                </a:solidFill>
                <a:latin typeface="HelveticaLight"/>
              </a:rPr>
              <a:t>, </a:t>
            </a:r>
            <a:r>
              <a:rPr lang="ru-RU" sz="2000" b="1" dirty="0" err="1">
                <a:solidFill>
                  <a:srgbClr val="444444"/>
                </a:solidFill>
                <a:latin typeface="HelveticaLight"/>
              </a:rPr>
              <a:t>війни</a:t>
            </a:r>
            <a:r>
              <a:rPr lang="ru-RU" sz="2000" b="1" dirty="0">
                <a:solidFill>
                  <a:srgbClr val="444444"/>
                </a:solidFill>
                <a:latin typeface="HelveticaLight"/>
              </a:rPr>
              <a:t>, </a:t>
            </a:r>
            <a:r>
              <a:rPr lang="ru-RU" sz="2000" b="1" dirty="0" err="1">
                <a:solidFill>
                  <a:srgbClr val="444444"/>
                </a:solidFill>
                <a:latin typeface="HelveticaLight"/>
              </a:rPr>
              <a:t>революції</a:t>
            </a:r>
            <a:r>
              <a:rPr lang="ru-RU" sz="2000" b="1" dirty="0">
                <a:solidFill>
                  <a:srgbClr val="444444"/>
                </a:solidFill>
                <a:latin typeface="HelveticaLight"/>
              </a:rPr>
              <a:t> та </a:t>
            </a:r>
            <a:r>
              <a:rPr lang="ru-RU" sz="2000" b="1" dirty="0" err="1">
                <a:solidFill>
                  <a:srgbClr val="444444"/>
                </a:solidFill>
                <a:latin typeface="HelveticaLight"/>
              </a:rPr>
              <a:t>ін</a:t>
            </a:r>
            <a:r>
              <a:rPr lang="ru-RU" sz="2000" b="1" dirty="0">
                <a:solidFill>
                  <a:srgbClr val="444444"/>
                </a:solidFill>
                <a:latin typeface="HelveticaLight"/>
              </a:rPr>
              <a:t>. </a:t>
            </a:r>
            <a:r>
              <a:rPr lang="ru-RU" sz="2000" b="1" dirty="0" err="1">
                <a:solidFill>
                  <a:srgbClr val="444444"/>
                </a:solidFill>
                <a:latin typeface="HelveticaLight"/>
              </a:rPr>
              <a:t>екстремальні</a:t>
            </a:r>
            <a:r>
              <a:rPr lang="ru-RU" sz="2000" b="1" dirty="0">
                <a:solidFill>
                  <a:srgbClr val="444444"/>
                </a:solidFill>
                <a:latin typeface="HelveticaLight"/>
              </a:rPr>
              <a:t> </a:t>
            </a:r>
            <a:r>
              <a:rPr lang="ru-RU" sz="2000" b="1" dirty="0" err="1">
                <a:solidFill>
                  <a:srgbClr val="444444"/>
                </a:solidFill>
                <a:latin typeface="HelveticaLight"/>
              </a:rPr>
              <a:t>ситуації</a:t>
            </a:r>
            <a:r>
              <a:rPr lang="ru-RU" sz="2000" b="1" dirty="0">
                <a:solidFill>
                  <a:srgbClr val="444444"/>
                </a:solidFill>
                <a:latin typeface="HelveticaLight"/>
              </a:rPr>
              <a:t> й </a:t>
            </a:r>
            <a:r>
              <a:rPr lang="ru-RU" sz="2000" b="1" dirty="0" err="1">
                <a:solidFill>
                  <a:srgbClr val="444444"/>
                </a:solidFill>
                <a:latin typeface="HelveticaLight"/>
              </a:rPr>
              <a:t>соціальні</a:t>
            </a:r>
            <a:r>
              <a:rPr lang="ru-RU" sz="2000" b="1" dirty="0">
                <a:solidFill>
                  <a:srgbClr val="444444"/>
                </a:solidFill>
                <a:latin typeface="HelveticaLight"/>
              </a:rPr>
              <a:t> </a:t>
            </a:r>
            <a:r>
              <a:rPr lang="ru-RU" sz="2000" b="1" dirty="0" err="1">
                <a:solidFill>
                  <a:srgbClr val="444444"/>
                </a:solidFill>
                <a:latin typeface="HelveticaLight"/>
              </a:rPr>
              <a:t>напруження</a:t>
            </a:r>
            <a:r>
              <a:rPr lang="ru-RU" sz="2000" b="1" dirty="0">
                <a:solidFill>
                  <a:srgbClr val="444444"/>
                </a:solidFill>
                <a:latin typeface="HelveticaLight"/>
              </a:rPr>
              <a:t>).</a:t>
            </a:r>
            <a:endParaRPr lang="ru-RU" sz="2000" b="1" i="0" dirty="0">
              <a:solidFill>
                <a:srgbClr val="444444"/>
              </a:solidFill>
              <a:effectLst/>
              <a:latin typeface="HelveticaLight"/>
            </a:endParaRPr>
          </a:p>
        </p:txBody>
      </p:sp>
    </p:spTree>
    <p:extLst>
      <p:ext uri="{BB962C8B-B14F-4D97-AF65-F5344CB8AC3E}">
        <p14:creationId xmlns:p14="http://schemas.microsoft.com/office/powerpoint/2010/main" val="23506203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3465" y="165371"/>
            <a:ext cx="5525310" cy="6566170"/>
          </a:xfrm>
        </p:spPr>
        <p:txBody>
          <a:bodyPr>
            <a:normAutofit fontScale="90000"/>
          </a:bodyPr>
          <a:lstStyle/>
          <a:p>
            <a:r>
              <a:rPr lang="ru-RU" sz="2400" b="1" dirty="0">
                <a:solidFill>
                  <a:srgbClr val="444444"/>
                </a:solidFill>
                <a:latin typeface="HelveticaLight"/>
              </a:rPr>
              <a:t>3. </a:t>
            </a:r>
            <a:r>
              <a:rPr lang="ru-RU" sz="2400" b="1" dirty="0" err="1">
                <a:solidFill>
                  <a:srgbClr val="444444"/>
                </a:solidFill>
                <a:latin typeface="HelveticaLight"/>
              </a:rPr>
              <a:t>Знайдіть</a:t>
            </a:r>
            <a:r>
              <a:rPr lang="ru-RU" sz="2400" b="1" dirty="0">
                <a:solidFill>
                  <a:srgbClr val="444444"/>
                </a:solidFill>
                <a:latin typeface="HelveticaLight"/>
              </a:rPr>
              <a:t> </a:t>
            </a:r>
            <a:r>
              <a:rPr lang="ru-RU" sz="2400" b="1" dirty="0" err="1">
                <a:solidFill>
                  <a:srgbClr val="444444"/>
                </a:solidFill>
                <a:latin typeface="HelveticaLight"/>
              </a:rPr>
              <a:t>свій</a:t>
            </a:r>
            <a:r>
              <a:rPr lang="ru-RU" sz="2400" b="1" dirty="0">
                <a:solidFill>
                  <a:srgbClr val="444444"/>
                </a:solidFill>
                <a:latin typeface="HelveticaLight"/>
              </a:rPr>
              <a:t> </a:t>
            </a:r>
            <a:r>
              <a:rPr lang="ru-RU" sz="2400" b="1" dirty="0" err="1">
                <a:solidFill>
                  <a:srgbClr val="444444"/>
                </a:solidFill>
                <a:latin typeface="HelveticaLight"/>
              </a:rPr>
              <a:t>спосіб</a:t>
            </a:r>
            <a:r>
              <a:rPr lang="ru-RU" sz="2400" b="1" dirty="0">
                <a:solidFill>
                  <a:srgbClr val="444444"/>
                </a:solidFill>
                <a:latin typeface="HelveticaLight"/>
              </a:rPr>
              <a:t> </a:t>
            </a:r>
            <a:r>
              <a:rPr lang="ru-RU" sz="2400" b="1" dirty="0" err="1">
                <a:solidFill>
                  <a:srgbClr val="444444"/>
                </a:solidFill>
                <a:latin typeface="HelveticaLight"/>
              </a:rPr>
              <a:t>переключитися</a:t>
            </a:r>
            <a:r>
              <a:rPr lang="ru-RU" sz="2400" b="1" dirty="0">
                <a:solidFill>
                  <a:srgbClr val="444444"/>
                </a:solidFill>
                <a:latin typeface="HelveticaLight"/>
              </a:rPr>
              <a:t> з </a:t>
            </a:r>
            <a:r>
              <a:rPr lang="ru-RU" sz="2400" b="1" dirty="0" err="1">
                <a:solidFill>
                  <a:srgbClr val="444444"/>
                </a:solidFill>
                <a:latin typeface="HelveticaLight"/>
              </a:rPr>
              <a:t>негативної</a:t>
            </a:r>
            <a:r>
              <a:rPr lang="ru-RU" sz="2400" b="1" dirty="0">
                <a:solidFill>
                  <a:srgbClr val="444444"/>
                </a:solidFill>
                <a:latin typeface="HelveticaLight"/>
              </a:rPr>
              <a:t> </a:t>
            </a:r>
            <a:r>
              <a:rPr lang="ru-RU" sz="2400" b="1" dirty="0" err="1">
                <a:solidFill>
                  <a:srgbClr val="444444"/>
                </a:solidFill>
                <a:latin typeface="HelveticaLight"/>
              </a:rPr>
              <a:t>емоції</a:t>
            </a:r>
            <a:r>
              <a:rPr lang="ru-RU" sz="2400" b="1" dirty="0">
                <a:solidFill>
                  <a:srgbClr val="444444"/>
                </a:solidFill>
                <a:latin typeface="HelveticaLight"/>
              </a:rPr>
              <a:t> на </a:t>
            </a:r>
            <a:r>
              <a:rPr lang="ru-RU" sz="2400" b="1" dirty="0" err="1">
                <a:solidFill>
                  <a:srgbClr val="444444"/>
                </a:solidFill>
                <a:latin typeface="HelveticaLight"/>
              </a:rPr>
              <a:t>щось</a:t>
            </a:r>
            <a:r>
              <a:rPr lang="ru-RU" sz="2400" b="1" dirty="0">
                <a:solidFill>
                  <a:srgbClr val="444444"/>
                </a:solidFill>
                <a:latin typeface="HelveticaLight"/>
              </a:rPr>
              <a:t> </a:t>
            </a:r>
            <a:r>
              <a:rPr lang="ru-RU" sz="2400" b="1" dirty="0" err="1">
                <a:solidFill>
                  <a:srgbClr val="444444"/>
                </a:solidFill>
                <a:latin typeface="HelveticaLight"/>
              </a:rPr>
              <a:t>більш</a:t>
            </a:r>
            <a:r>
              <a:rPr lang="ru-RU" sz="2400" b="1" dirty="0">
                <a:solidFill>
                  <a:srgbClr val="444444"/>
                </a:solidFill>
                <a:latin typeface="HelveticaLight"/>
              </a:rPr>
              <a:t> </a:t>
            </a:r>
            <a:r>
              <a:rPr lang="ru-RU" sz="2400" b="1" dirty="0" err="1">
                <a:solidFill>
                  <a:srgbClr val="444444"/>
                </a:solidFill>
                <a:latin typeface="HelveticaLight"/>
              </a:rPr>
              <a:t>позитивне</a:t>
            </a:r>
            <a:r>
              <a:rPr lang="ru-RU" sz="2400" b="1" dirty="0">
                <a:solidFill>
                  <a:srgbClr val="444444"/>
                </a:solidFill>
                <a:latin typeface="HelveticaLight"/>
              </a:rPr>
              <a:t>, </a:t>
            </a:r>
            <a:r>
              <a:rPr lang="ru-RU" sz="2400" b="1" dirty="0" err="1">
                <a:solidFill>
                  <a:srgbClr val="444444"/>
                </a:solidFill>
                <a:latin typeface="HelveticaLight"/>
              </a:rPr>
              <a:t>якщо</a:t>
            </a:r>
            <a:r>
              <a:rPr lang="ru-RU" sz="2400" b="1" dirty="0">
                <a:solidFill>
                  <a:srgbClr val="444444"/>
                </a:solidFill>
                <a:latin typeface="HelveticaLight"/>
              </a:rPr>
              <a:t> </a:t>
            </a:r>
            <a:r>
              <a:rPr lang="ru-RU" sz="2400" b="1" dirty="0" err="1">
                <a:solidFill>
                  <a:srgbClr val="444444"/>
                </a:solidFill>
                <a:latin typeface="HelveticaLight"/>
              </a:rPr>
              <a:t>вважаєте</a:t>
            </a:r>
            <a:r>
              <a:rPr lang="ru-RU" sz="2400" b="1" dirty="0">
                <a:solidFill>
                  <a:srgbClr val="444444"/>
                </a:solidFill>
                <a:latin typeface="HelveticaLight"/>
              </a:rPr>
              <a:t>, </a:t>
            </a:r>
            <a:r>
              <a:rPr lang="ru-RU" sz="2400" b="1" dirty="0" err="1">
                <a:solidFill>
                  <a:srgbClr val="444444"/>
                </a:solidFill>
                <a:latin typeface="HelveticaLight"/>
              </a:rPr>
              <a:t>що</a:t>
            </a:r>
            <a:r>
              <a:rPr lang="ru-RU" sz="2400" b="1" dirty="0">
                <a:solidFill>
                  <a:srgbClr val="444444"/>
                </a:solidFill>
                <a:latin typeface="HelveticaLight"/>
              </a:rPr>
              <a:t> </a:t>
            </a:r>
            <a:r>
              <a:rPr lang="ru-RU" sz="2400" b="1" dirty="0" err="1">
                <a:solidFill>
                  <a:srgbClr val="444444"/>
                </a:solidFill>
                <a:latin typeface="HelveticaLight"/>
              </a:rPr>
              <a:t>прояв</a:t>
            </a:r>
            <a:r>
              <a:rPr lang="ru-RU" sz="2400" b="1" dirty="0">
                <a:solidFill>
                  <a:srgbClr val="444444"/>
                </a:solidFill>
                <a:latin typeface="HelveticaLight"/>
              </a:rPr>
              <a:t> </a:t>
            </a:r>
            <a:r>
              <a:rPr lang="ru-RU" sz="2400" b="1" dirty="0" err="1">
                <a:solidFill>
                  <a:srgbClr val="444444"/>
                </a:solidFill>
                <a:latin typeface="HelveticaLight"/>
              </a:rPr>
              <a:t>вашої</a:t>
            </a:r>
            <a:r>
              <a:rPr lang="ru-RU" sz="2400" b="1" dirty="0">
                <a:solidFill>
                  <a:srgbClr val="444444"/>
                </a:solidFill>
                <a:latin typeface="HelveticaLight"/>
              </a:rPr>
              <a:t> </a:t>
            </a:r>
            <a:r>
              <a:rPr lang="ru-RU" sz="2400" b="1" dirty="0" err="1">
                <a:solidFill>
                  <a:srgbClr val="444444"/>
                </a:solidFill>
                <a:latin typeface="HelveticaLight"/>
              </a:rPr>
              <a:t>злості</a:t>
            </a:r>
            <a:r>
              <a:rPr lang="ru-RU" sz="2400" b="1" dirty="0">
                <a:solidFill>
                  <a:srgbClr val="444444"/>
                </a:solidFill>
                <a:latin typeface="HelveticaLight"/>
              </a:rPr>
              <a:t> </a:t>
            </a:r>
            <a:r>
              <a:rPr lang="ru-RU" sz="2400" b="1" dirty="0" err="1">
                <a:solidFill>
                  <a:srgbClr val="444444"/>
                </a:solidFill>
                <a:latin typeface="HelveticaLight"/>
              </a:rPr>
              <a:t>матиме</a:t>
            </a:r>
            <a:r>
              <a:rPr lang="ru-RU" sz="2400" b="1" dirty="0">
                <a:solidFill>
                  <a:srgbClr val="444444"/>
                </a:solidFill>
                <a:latin typeface="HelveticaLight"/>
              </a:rPr>
              <a:t> </a:t>
            </a:r>
            <a:r>
              <a:rPr lang="ru-RU" sz="2400" b="1" dirty="0" err="1">
                <a:solidFill>
                  <a:srgbClr val="444444"/>
                </a:solidFill>
                <a:latin typeface="HelveticaLight"/>
              </a:rPr>
              <a:t>негативні</a:t>
            </a:r>
            <a:r>
              <a:rPr lang="ru-RU" sz="2400" b="1" dirty="0">
                <a:solidFill>
                  <a:srgbClr val="444444"/>
                </a:solidFill>
                <a:latin typeface="HelveticaLight"/>
              </a:rPr>
              <a:t> </a:t>
            </a:r>
            <a:r>
              <a:rPr lang="ru-RU" sz="2400" b="1" dirty="0" err="1">
                <a:solidFill>
                  <a:srgbClr val="444444"/>
                </a:solidFill>
                <a:latin typeface="HelveticaLight"/>
              </a:rPr>
              <a:t>наслідки</a:t>
            </a:r>
            <a:r>
              <a:rPr lang="ru-RU" sz="2400" b="1" dirty="0" smtClean="0">
                <a:solidFill>
                  <a:srgbClr val="444444"/>
                </a:solidFill>
                <a:latin typeface="HelveticaLight"/>
              </a:rPr>
              <a:t>:</a:t>
            </a:r>
            <a:br>
              <a:rPr lang="ru-RU" sz="2400" b="1" dirty="0" smtClean="0">
                <a:solidFill>
                  <a:srgbClr val="444444"/>
                </a:solidFill>
                <a:latin typeface="HelveticaLight"/>
              </a:rPr>
            </a:br>
            <a:r>
              <a:rPr lang="ru-RU" sz="2400" b="1" dirty="0">
                <a:solidFill>
                  <a:srgbClr val="444444"/>
                </a:solidFill>
                <a:latin typeface="HelveticaLight"/>
              </a:rPr>
              <a:t/>
            </a:r>
            <a:br>
              <a:rPr lang="ru-RU" sz="2400" b="1" dirty="0">
                <a:solidFill>
                  <a:srgbClr val="444444"/>
                </a:solidFill>
                <a:latin typeface="HelveticaLight"/>
              </a:rPr>
            </a:br>
            <a:r>
              <a:rPr lang="ru-RU" sz="2400" b="1" dirty="0" smtClean="0">
                <a:solidFill>
                  <a:srgbClr val="444444"/>
                </a:solidFill>
                <a:latin typeface="HelveticaLight"/>
              </a:rPr>
              <a:t>· </a:t>
            </a:r>
            <a:r>
              <a:rPr lang="ru-RU" sz="2400" b="1" dirty="0" err="1">
                <a:solidFill>
                  <a:srgbClr val="444444"/>
                </a:solidFill>
                <a:latin typeface="HelveticaLight"/>
              </a:rPr>
              <a:t>глибоке</a:t>
            </a:r>
            <a:r>
              <a:rPr lang="ru-RU" sz="2400" b="1" dirty="0">
                <a:solidFill>
                  <a:srgbClr val="444444"/>
                </a:solidFill>
                <a:latin typeface="HelveticaLight"/>
              </a:rPr>
              <a:t> </a:t>
            </a:r>
            <a:r>
              <a:rPr lang="ru-RU" sz="2400" b="1" dirty="0" err="1">
                <a:solidFill>
                  <a:srgbClr val="444444"/>
                </a:solidFill>
                <a:latin typeface="HelveticaLight"/>
              </a:rPr>
              <a:t>дихання</a:t>
            </a:r>
            <a:r>
              <a:rPr lang="ru-RU" sz="2400" b="1" dirty="0">
                <a:solidFill>
                  <a:srgbClr val="444444"/>
                </a:solidFill>
                <a:latin typeface="HelveticaLight"/>
              </a:rPr>
              <a:t>, </a:t>
            </a:r>
            <a:r>
              <a:rPr lang="ru-RU" sz="2400" b="1" dirty="0" err="1">
                <a:solidFill>
                  <a:srgbClr val="444444"/>
                </a:solidFill>
                <a:latin typeface="HelveticaLight"/>
              </a:rPr>
              <a:t>медитацію</a:t>
            </a:r>
            <a:r>
              <a:rPr lang="ru-RU" sz="2400" b="1" dirty="0">
                <a:solidFill>
                  <a:srgbClr val="444444"/>
                </a:solidFill>
                <a:latin typeface="HelveticaLight"/>
              </a:rPr>
              <a:t>, </a:t>
            </a:r>
            <a:r>
              <a:rPr lang="ru-RU" sz="2400" b="1" dirty="0" err="1">
                <a:solidFill>
                  <a:srgbClr val="444444"/>
                </a:solidFill>
                <a:latin typeface="HelveticaLight"/>
              </a:rPr>
              <a:t>приємні</a:t>
            </a:r>
            <a:r>
              <a:rPr lang="ru-RU" sz="2400" b="1" dirty="0">
                <a:solidFill>
                  <a:srgbClr val="444444"/>
                </a:solidFill>
                <a:latin typeface="HelveticaLight"/>
              </a:rPr>
              <a:t> </a:t>
            </a:r>
            <a:r>
              <a:rPr lang="ru-RU" sz="2400" b="1" dirty="0" err="1">
                <a:solidFill>
                  <a:srgbClr val="444444"/>
                </a:solidFill>
                <a:latin typeface="HelveticaLight"/>
              </a:rPr>
              <a:t>спогади</a:t>
            </a:r>
            <a:r>
              <a:rPr lang="ru-RU" sz="2400" b="1" dirty="0">
                <a:solidFill>
                  <a:srgbClr val="444444"/>
                </a:solidFill>
                <a:latin typeface="HelveticaLight"/>
              </a:rPr>
              <a:t> </a:t>
            </a:r>
            <a:r>
              <a:rPr lang="ru-RU" sz="2400" b="1" dirty="0" err="1">
                <a:solidFill>
                  <a:srgbClr val="444444"/>
                </a:solidFill>
                <a:latin typeface="HelveticaLight"/>
              </a:rPr>
              <a:t>чи</a:t>
            </a:r>
            <a:r>
              <a:rPr lang="ru-RU" sz="2400" b="1" dirty="0">
                <a:solidFill>
                  <a:srgbClr val="444444"/>
                </a:solidFill>
                <a:latin typeface="HelveticaLight"/>
              </a:rPr>
              <a:t> </a:t>
            </a:r>
            <a:r>
              <a:rPr lang="ru-RU" sz="2400" b="1" dirty="0" err="1">
                <a:solidFill>
                  <a:srgbClr val="444444"/>
                </a:solidFill>
                <a:latin typeface="HelveticaLight"/>
              </a:rPr>
              <a:t>мрії</a:t>
            </a:r>
            <a:r>
              <a:rPr lang="ru-RU" sz="2400" b="1" dirty="0">
                <a:solidFill>
                  <a:srgbClr val="444444"/>
                </a:solidFill>
                <a:latin typeface="HelveticaLight"/>
              </a:rPr>
              <a:t>, </a:t>
            </a:r>
            <a:r>
              <a:rPr lang="ru-RU" sz="2400" b="1" dirty="0" err="1">
                <a:solidFill>
                  <a:srgbClr val="444444"/>
                </a:solidFill>
                <a:latin typeface="HelveticaLight"/>
              </a:rPr>
              <a:t>що</a:t>
            </a:r>
            <a:r>
              <a:rPr lang="ru-RU" sz="2400" b="1" dirty="0">
                <a:solidFill>
                  <a:srgbClr val="444444"/>
                </a:solidFill>
                <a:latin typeface="HelveticaLight"/>
              </a:rPr>
              <a:t> </a:t>
            </a:r>
            <a:r>
              <a:rPr lang="ru-RU" sz="2400" b="1" dirty="0" err="1">
                <a:solidFill>
                  <a:srgbClr val="444444"/>
                </a:solidFill>
                <a:latin typeface="HelveticaLight"/>
              </a:rPr>
              <a:t>знизять</a:t>
            </a:r>
            <a:r>
              <a:rPr lang="ru-RU" sz="2400" b="1" dirty="0">
                <a:solidFill>
                  <a:srgbClr val="444444"/>
                </a:solidFill>
                <a:latin typeface="HelveticaLight"/>
              </a:rPr>
              <a:t> </a:t>
            </a:r>
            <a:r>
              <a:rPr lang="ru-RU" sz="2400" b="1" dirty="0" err="1">
                <a:solidFill>
                  <a:srgbClr val="444444"/>
                </a:solidFill>
                <a:latin typeface="HelveticaLight"/>
              </a:rPr>
              <a:t>напругу</a:t>
            </a:r>
            <a:r>
              <a:rPr lang="ru-RU" sz="2400" b="1" dirty="0">
                <a:solidFill>
                  <a:srgbClr val="444444"/>
                </a:solidFill>
                <a:latin typeface="HelveticaLight"/>
              </a:rPr>
              <a:t> та </a:t>
            </a:r>
            <a:r>
              <a:rPr lang="ru-RU" sz="2400" b="1" dirty="0" err="1">
                <a:solidFill>
                  <a:srgbClr val="444444"/>
                </a:solidFill>
                <a:latin typeface="HelveticaLight"/>
              </a:rPr>
              <a:t>сприятимуть</a:t>
            </a:r>
            <a:r>
              <a:rPr lang="ru-RU" sz="2400" b="1" dirty="0">
                <a:solidFill>
                  <a:srgbClr val="444444"/>
                </a:solidFill>
                <a:latin typeface="HelveticaLight"/>
              </a:rPr>
              <a:t> </a:t>
            </a:r>
            <a:r>
              <a:rPr lang="ru-RU" sz="2400" b="1" dirty="0" err="1">
                <a:solidFill>
                  <a:srgbClr val="444444"/>
                </a:solidFill>
                <a:latin typeface="HelveticaLight"/>
              </a:rPr>
              <a:t>релаксації</a:t>
            </a:r>
            <a:r>
              <a:rPr lang="ru-RU" sz="2400" b="1" dirty="0" smtClean="0">
                <a:solidFill>
                  <a:srgbClr val="444444"/>
                </a:solidFill>
                <a:latin typeface="HelveticaLight"/>
              </a:rPr>
              <a:t>;</a:t>
            </a:r>
            <a:br>
              <a:rPr lang="ru-RU" sz="2400" b="1" dirty="0" smtClean="0">
                <a:solidFill>
                  <a:srgbClr val="444444"/>
                </a:solidFill>
                <a:latin typeface="HelveticaLight"/>
              </a:rPr>
            </a:br>
            <a:r>
              <a:rPr lang="ru-RU" sz="2400" b="1" dirty="0">
                <a:solidFill>
                  <a:srgbClr val="444444"/>
                </a:solidFill>
                <a:latin typeface="HelveticaLight"/>
              </a:rPr>
              <a:t/>
            </a:r>
            <a:br>
              <a:rPr lang="ru-RU" sz="2400" b="1" dirty="0">
                <a:solidFill>
                  <a:srgbClr val="444444"/>
                </a:solidFill>
                <a:latin typeface="HelveticaLight"/>
              </a:rPr>
            </a:br>
            <a:r>
              <a:rPr lang="ru-RU" sz="2400" b="1" dirty="0" smtClean="0">
                <a:solidFill>
                  <a:srgbClr val="444444"/>
                </a:solidFill>
                <a:latin typeface="HelveticaLight"/>
              </a:rPr>
              <a:t>· </a:t>
            </a:r>
            <a:r>
              <a:rPr lang="ru-RU" sz="2400" b="1" dirty="0" err="1">
                <a:solidFill>
                  <a:srgbClr val="444444"/>
                </a:solidFill>
                <a:latin typeface="HelveticaLight"/>
              </a:rPr>
              <a:t>спортивні</a:t>
            </a:r>
            <a:r>
              <a:rPr lang="ru-RU" sz="2400" b="1" dirty="0">
                <a:solidFill>
                  <a:srgbClr val="444444"/>
                </a:solidFill>
                <a:latin typeface="HelveticaLight"/>
              </a:rPr>
              <a:t> </a:t>
            </a:r>
            <a:r>
              <a:rPr lang="ru-RU" sz="2400" b="1" dirty="0" err="1">
                <a:solidFill>
                  <a:srgbClr val="444444"/>
                </a:solidFill>
                <a:latin typeface="HelveticaLight"/>
              </a:rPr>
              <a:t>активності</a:t>
            </a:r>
            <a:r>
              <a:rPr lang="ru-RU" sz="2400" b="1" dirty="0">
                <a:solidFill>
                  <a:srgbClr val="444444"/>
                </a:solidFill>
                <a:latin typeface="HelveticaLight"/>
              </a:rPr>
              <a:t>, </a:t>
            </a:r>
            <a:r>
              <a:rPr lang="ru-RU" sz="2400" b="1" dirty="0" err="1">
                <a:solidFill>
                  <a:srgbClr val="444444"/>
                </a:solidFill>
                <a:latin typeface="HelveticaLight"/>
              </a:rPr>
              <a:t>прогулянки</a:t>
            </a:r>
            <a:r>
              <a:rPr lang="ru-RU" sz="2400" b="1" dirty="0">
                <a:solidFill>
                  <a:srgbClr val="444444"/>
                </a:solidFill>
                <a:latin typeface="HelveticaLight"/>
              </a:rPr>
              <a:t>, перегляд </a:t>
            </a:r>
            <a:r>
              <a:rPr lang="ru-RU" sz="2400" b="1" dirty="0" err="1">
                <a:solidFill>
                  <a:srgbClr val="444444"/>
                </a:solidFill>
                <a:latin typeface="HelveticaLight"/>
              </a:rPr>
              <a:t>захоплюючого</a:t>
            </a:r>
            <a:r>
              <a:rPr lang="ru-RU" sz="2400" b="1" dirty="0">
                <a:solidFill>
                  <a:srgbClr val="444444"/>
                </a:solidFill>
                <a:latin typeface="HelveticaLight"/>
              </a:rPr>
              <a:t> </a:t>
            </a:r>
            <a:r>
              <a:rPr lang="ru-RU" sz="2400" b="1" dirty="0" err="1">
                <a:solidFill>
                  <a:srgbClr val="444444"/>
                </a:solidFill>
                <a:latin typeface="HelveticaLight"/>
              </a:rPr>
              <a:t>фільму</a:t>
            </a:r>
            <a:r>
              <a:rPr lang="ru-RU" sz="2400" b="1" dirty="0">
                <a:solidFill>
                  <a:srgbClr val="444444"/>
                </a:solidFill>
                <a:latin typeface="HelveticaLight"/>
              </a:rPr>
              <a:t> та </a:t>
            </a:r>
            <a:r>
              <a:rPr lang="ru-RU" sz="2400" b="1" dirty="0" err="1">
                <a:solidFill>
                  <a:srgbClr val="444444"/>
                </a:solidFill>
                <a:latin typeface="HelveticaLight"/>
              </a:rPr>
              <a:t>читання</a:t>
            </a:r>
            <a:r>
              <a:rPr lang="ru-RU" sz="2400" b="1" dirty="0">
                <a:solidFill>
                  <a:srgbClr val="444444"/>
                </a:solidFill>
                <a:latin typeface="HelveticaLight"/>
              </a:rPr>
              <a:t> </a:t>
            </a:r>
            <a:r>
              <a:rPr lang="ru-RU" sz="2400" b="1" dirty="0" err="1">
                <a:solidFill>
                  <a:srgbClr val="444444"/>
                </a:solidFill>
                <a:latin typeface="HelveticaLight"/>
              </a:rPr>
              <a:t>книжок</a:t>
            </a:r>
            <a:r>
              <a:rPr lang="ru-RU" sz="2400" b="1" dirty="0">
                <a:solidFill>
                  <a:srgbClr val="444444"/>
                </a:solidFill>
                <a:latin typeface="HelveticaLight"/>
              </a:rPr>
              <a:t>, </a:t>
            </a:r>
            <a:r>
              <a:rPr lang="ru-RU" sz="2400" b="1" dirty="0" err="1">
                <a:solidFill>
                  <a:srgbClr val="444444"/>
                </a:solidFill>
                <a:latin typeface="HelveticaLight"/>
              </a:rPr>
              <a:t>що</a:t>
            </a:r>
            <a:r>
              <a:rPr lang="ru-RU" sz="2400" b="1" dirty="0">
                <a:solidFill>
                  <a:srgbClr val="444444"/>
                </a:solidFill>
                <a:latin typeface="HelveticaLight"/>
              </a:rPr>
              <a:t> </a:t>
            </a:r>
            <a:r>
              <a:rPr lang="ru-RU" sz="2400" b="1" dirty="0" err="1">
                <a:solidFill>
                  <a:srgbClr val="444444"/>
                </a:solidFill>
                <a:latin typeface="HelveticaLight"/>
              </a:rPr>
              <a:t>дадуть</a:t>
            </a:r>
            <a:r>
              <a:rPr lang="ru-RU" sz="2400" b="1" dirty="0">
                <a:solidFill>
                  <a:srgbClr val="444444"/>
                </a:solidFill>
                <a:latin typeface="HelveticaLight"/>
              </a:rPr>
              <a:t> </a:t>
            </a:r>
            <a:r>
              <a:rPr lang="ru-RU" sz="2400" b="1" dirty="0" err="1">
                <a:solidFill>
                  <a:srgbClr val="444444"/>
                </a:solidFill>
                <a:latin typeface="HelveticaLight"/>
              </a:rPr>
              <a:t>змогу</a:t>
            </a:r>
            <a:r>
              <a:rPr lang="ru-RU" sz="2400" b="1" dirty="0">
                <a:solidFill>
                  <a:srgbClr val="444444"/>
                </a:solidFill>
                <a:latin typeface="HelveticaLight"/>
              </a:rPr>
              <a:t> </a:t>
            </a:r>
            <a:r>
              <a:rPr lang="ru-RU" sz="2400" b="1" dirty="0" err="1">
                <a:solidFill>
                  <a:srgbClr val="444444"/>
                </a:solidFill>
                <a:latin typeface="HelveticaLight"/>
              </a:rPr>
              <a:t>відволіктися</a:t>
            </a:r>
            <a:r>
              <a:rPr lang="ru-RU" sz="2400" b="1" dirty="0">
                <a:solidFill>
                  <a:srgbClr val="444444"/>
                </a:solidFill>
                <a:latin typeface="HelveticaLight"/>
              </a:rPr>
              <a:t>, </a:t>
            </a:r>
            <a:r>
              <a:rPr lang="ru-RU" sz="2400" b="1" dirty="0" err="1">
                <a:solidFill>
                  <a:srgbClr val="444444"/>
                </a:solidFill>
                <a:latin typeface="HelveticaLight"/>
              </a:rPr>
              <a:t>переключитися</a:t>
            </a:r>
            <a:r>
              <a:rPr lang="ru-RU" sz="2400" b="1" dirty="0">
                <a:solidFill>
                  <a:srgbClr val="444444"/>
                </a:solidFill>
                <a:latin typeface="HelveticaLight"/>
              </a:rPr>
              <a:t> на </a:t>
            </a:r>
            <a:r>
              <a:rPr lang="ru-RU" sz="2400" b="1" dirty="0" err="1">
                <a:solidFill>
                  <a:srgbClr val="444444"/>
                </a:solidFill>
                <a:latin typeface="HelveticaLight"/>
              </a:rPr>
              <a:t>інше</a:t>
            </a:r>
            <a:r>
              <a:rPr lang="ru-RU" sz="2400" b="1" dirty="0" smtClean="0">
                <a:solidFill>
                  <a:srgbClr val="444444"/>
                </a:solidFill>
                <a:latin typeface="HelveticaLight"/>
              </a:rPr>
              <a:t>;</a:t>
            </a:r>
            <a:br>
              <a:rPr lang="ru-RU" sz="2400" b="1" dirty="0" smtClean="0">
                <a:solidFill>
                  <a:srgbClr val="444444"/>
                </a:solidFill>
                <a:latin typeface="HelveticaLight"/>
              </a:rPr>
            </a:br>
            <a:r>
              <a:rPr lang="ru-RU" sz="2400" b="1" dirty="0">
                <a:solidFill>
                  <a:srgbClr val="444444"/>
                </a:solidFill>
                <a:latin typeface="HelveticaLight"/>
              </a:rPr>
              <a:t/>
            </a:r>
            <a:br>
              <a:rPr lang="ru-RU" sz="2400" b="1" dirty="0">
                <a:solidFill>
                  <a:srgbClr val="444444"/>
                </a:solidFill>
                <a:latin typeface="HelveticaLight"/>
              </a:rPr>
            </a:br>
            <a:r>
              <a:rPr lang="ru-RU" sz="2400" b="1" dirty="0" smtClean="0">
                <a:solidFill>
                  <a:srgbClr val="444444"/>
                </a:solidFill>
                <a:latin typeface="HelveticaLight"/>
              </a:rPr>
              <a:t>· </a:t>
            </a:r>
            <a:r>
              <a:rPr lang="ru-RU" sz="2400" b="1" dirty="0" err="1">
                <a:solidFill>
                  <a:srgbClr val="444444"/>
                </a:solidFill>
                <a:latin typeface="HelveticaLight"/>
              </a:rPr>
              <a:t>аутогенні</a:t>
            </a:r>
            <a:r>
              <a:rPr lang="ru-RU" sz="2400" b="1" dirty="0">
                <a:solidFill>
                  <a:srgbClr val="444444"/>
                </a:solidFill>
                <a:latin typeface="HelveticaLight"/>
              </a:rPr>
              <a:t> </a:t>
            </a:r>
            <a:r>
              <a:rPr lang="ru-RU" sz="2400" b="1" dirty="0" err="1">
                <a:solidFill>
                  <a:srgbClr val="444444"/>
                </a:solidFill>
                <a:latin typeface="HelveticaLight"/>
              </a:rPr>
              <a:t>тренування</a:t>
            </a:r>
            <a:r>
              <a:rPr lang="ru-RU" sz="2400" b="1" dirty="0">
                <a:solidFill>
                  <a:srgbClr val="444444"/>
                </a:solidFill>
                <a:latin typeface="HelveticaLight"/>
              </a:rPr>
              <a:t>, </a:t>
            </a:r>
            <a:r>
              <a:rPr lang="ru-RU" sz="2400" b="1" dirty="0" err="1">
                <a:solidFill>
                  <a:srgbClr val="444444"/>
                </a:solidFill>
                <a:latin typeface="HelveticaLight"/>
              </a:rPr>
              <a:t>позитивні</a:t>
            </a:r>
            <a:r>
              <a:rPr lang="ru-RU" sz="2400" b="1" dirty="0">
                <a:solidFill>
                  <a:srgbClr val="444444"/>
                </a:solidFill>
                <a:latin typeface="HelveticaLight"/>
              </a:rPr>
              <a:t> </a:t>
            </a:r>
            <a:r>
              <a:rPr lang="ru-RU" sz="2400" b="1" dirty="0" err="1">
                <a:solidFill>
                  <a:srgbClr val="444444"/>
                </a:solidFill>
                <a:latin typeface="HelveticaLight"/>
              </a:rPr>
              <a:t>афірмації</a:t>
            </a:r>
            <a:r>
              <a:rPr lang="ru-RU" sz="2400" b="1" dirty="0">
                <a:solidFill>
                  <a:srgbClr val="444444"/>
                </a:solidFill>
                <a:latin typeface="HelveticaLight"/>
              </a:rPr>
              <a:t> й </a:t>
            </a:r>
            <a:r>
              <a:rPr lang="ru-RU" sz="2400" b="1" dirty="0" err="1">
                <a:solidFill>
                  <a:srgbClr val="444444"/>
                </a:solidFill>
                <a:latin typeface="HelveticaLight"/>
              </a:rPr>
              <a:t>т.ін</a:t>
            </a:r>
            <a:r>
              <a:rPr lang="ru-RU" sz="2400" b="1" dirty="0">
                <a:solidFill>
                  <a:srgbClr val="444444"/>
                </a:solidFill>
                <a:latin typeface="HelveticaLight"/>
              </a:rPr>
              <a:t>., </a:t>
            </a:r>
            <a:r>
              <a:rPr lang="ru-RU" sz="2400" b="1" dirty="0" err="1">
                <a:solidFill>
                  <a:srgbClr val="444444"/>
                </a:solidFill>
                <a:latin typeface="HelveticaLight"/>
              </a:rPr>
              <a:t>які</a:t>
            </a:r>
            <a:r>
              <a:rPr lang="ru-RU" sz="2400" b="1" dirty="0">
                <a:solidFill>
                  <a:srgbClr val="444444"/>
                </a:solidFill>
                <a:latin typeface="HelveticaLight"/>
              </a:rPr>
              <a:t> </a:t>
            </a:r>
            <a:r>
              <a:rPr lang="ru-RU" sz="2400" b="1" dirty="0" err="1">
                <a:solidFill>
                  <a:srgbClr val="444444"/>
                </a:solidFill>
                <a:latin typeface="HelveticaLight"/>
              </a:rPr>
              <a:t>змінять</a:t>
            </a:r>
            <a:r>
              <a:rPr lang="ru-RU" sz="2400" b="1" dirty="0">
                <a:solidFill>
                  <a:srgbClr val="444444"/>
                </a:solidFill>
                <a:latin typeface="HelveticaLight"/>
              </a:rPr>
              <a:t> </a:t>
            </a:r>
            <a:r>
              <a:rPr lang="ru-RU" sz="2400" b="1" dirty="0" err="1">
                <a:solidFill>
                  <a:srgbClr val="444444"/>
                </a:solidFill>
                <a:latin typeface="HelveticaLight"/>
              </a:rPr>
              <a:t>сприйняття</a:t>
            </a:r>
            <a:r>
              <a:rPr lang="ru-RU" sz="2400" b="1" dirty="0">
                <a:solidFill>
                  <a:srgbClr val="444444"/>
                </a:solidFill>
                <a:latin typeface="HelveticaLight"/>
              </a:rPr>
              <a:t> того, </a:t>
            </a:r>
            <a:r>
              <a:rPr lang="ru-RU" sz="2400" b="1" dirty="0" err="1">
                <a:solidFill>
                  <a:srgbClr val="444444"/>
                </a:solidFill>
                <a:latin typeface="HelveticaLight"/>
              </a:rPr>
              <a:t>що</a:t>
            </a:r>
            <a:r>
              <a:rPr lang="ru-RU" sz="2400" b="1" dirty="0">
                <a:solidFill>
                  <a:srgbClr val="444444"/>
                </a:solidFill>
                <a:latin typeface="HelveticaLight"/>
              </a:rPr>
              <a:t> </a:t>
            </a:r>
            <a:r>
              <a:rPr lang="ru-RU" sz="2400" b="1" dirty="0" err="1">
                <a:solidFill>
                  <a:srgbClr val="444444"/>
                </a:solidFill>
                <a:latin typeface="HelveticaLight"/>
              </a:rPr>
              <a:t>відбувається</a:t>
            </a:r>
            <a:r>
              <a:rPr lang="ru-RU" sz="2400" b="1" dirty="0">
                <a:solidFill>
                  <a:srgbClr val="444444"/>
                </a:solidFill>
                <a:latin typeface="HelveticaLight"/>
              </a:rPr>
              <a:t/>
            </a:r>
            <a:br>
              <a:rPr lang="ru-RU" sz="2400" b="1" dirty="0">
                <a:solidFill>
                  <a:srgbClr val="444444"/>
                </a:solidFill>
                <a:latin typeface="HelveticaLight"/>
              </a:rPr>
            </a:br>
            <a:endParaRPr lang="ru-RU" sz="2400" b="1"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21028" y="128006"/>
            <a:ext cx="5194085" cy="6603535"/>
          </a:xfrm>
          <a:prstGeom prst="rect">
            <a:avLst/>
          </a:prstGeom>
        </p:spPr>
      </p:pic>
    </p:spTree>
    <p:extLst>
      <p:ext uri="{BB962C8B-B14F-4D97-AF65-F5344CB8AC3E}">
        <p14:creationId xmlns:p14="http://schemas.microsoft.com/office/powerpoint/2010/main" val="12470061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556" y="116734"/>
            <a:ext cx="6721813" cy="2256816"/>
          </a:xfrm>
        </p:spPr>
        <p:txBody>
          <a:bodyPr>
            <a:noAutofit/>
          </a:bodyPr>
          <a:lstStyle/>
          <a:p>
            <a:r>
              <a:rPr lang="ru-RU" sz="2400" b="1" dirty="0">
                <a:solidFill>
                  <a:srgbClr val="444444"/>
                </a:solidFill>
                <a:latin typeface="HelveticaLight"/>
              </a:rPr>
              <a:t>4. </a:t>
            </a:r>
            <a:r>
              <a:rPr lang="ru-RU" sz="2400" b="1" dirty="0" err="1">
                <a:solidFill>
                  <a:srgbClr val="444444"/>
                </a:solidFill>
                <a:latin typeface="HelveticaLight"/>
              </a:rPr>
              <a:t>Відшукайте</a:t>
            </a:r>
            <a:r>
              <a:rPr lang="ru-RU" sz="2400" b="1" dirty="0">
                <a:solidFill>
                  <a:srgbClr val="444444"/>
                </a:solidFill>
                <a:latin typeface="HelveticaLight"/>
              </a:rPr>
              <a:t> </a:t>
            </a:r>
            <a:r>
              <a:rPr lang="ru-RU" sz="2400" b="1" dirty="0" err="1">
                <a:solidFill>
                  <a:srgbClr val="444444"/>
                </a:solidFill>
                <a:latin typeface="HelveticaLight"/>
              </a:rPr>
              <a:t>безпечні</a:t>
            </a:r>
            <a:r>
              <a:rPr lang="ru-RU" sz="2400" b="1" dirty="0">
                <a:solidFill>
                  <a:srgbClr val="444444"/>
                </a:solidFill>
                <a:latin typeface="HelveticaLight"/>
              </a:rPr>
              <a:t> </a:t>
            </a:r>
            <a:r>
              <a:rPr lang="ru-RU" sz="2400" b="1" dirty="0" err="1">
                <a:solidFill>
                  <a:srgbClr val="444444"/>
                </a:solidFill>
                <a:latin typeface="HelveticaLight"/>
              </a:rPr>
              <a:t>форми</a:t>
            </a:r>
            <a:r>
              <a:rPr lang="ru-RU" sz="2400" b="1" dirty="0">
                <a:solidFill>
                  <a:srgbClr val="444444"/>
                </a:solidFill>
                <a:latin typeface="HelveticaLight"/>
              </a:rPr>
              <a:t> </a:t>
            </a:r>
            <a:r>
              <a:rPr lang="ru-RU" sz="2400" b="1" dirty="0" err="1">
                <a:solidFill>
                  <a:srgbClr val="444444"/>
                </a:solidFill>
                <a:latin typeface="HelveticaLight"/>
              </a:rPr>
              <a:t>прояву</a:t>
            </a:r>
            <a:r>
              <a:rPr lang="ru-RU" sz="2400" b="1" dirty="0">
                <a:solidFill>
                  <a:srgbClr val="444444"/>
                </a:solidFill>
                <a:latin typeface="HelveticaLight"/>
              </a:rPr>
              <a:t> </a:t>
            </a:r>
            <a:r>
              <a:rPr lang="ru-RU" sz="2400" b="1" dirty="0" err="1">
                <a:solidFill>
                  <a:srgbClr val="444444"/>
                </a:solidFill>
                <a:latin typeface="HelveticaLight"/>
              </a:rPr>
              <a:t>злості</a:t>
            </a:r>
            <a:r>
              <a:rPr lang="ru-RU" sz="2400" b="1" dirty="0">
                <a:solidFill>
                  <a:srgbClr val="444444"/>
                </a:solidFill>
                <a:latin typeface="HelveticaLight"/>
              </a:rPr>
              <a:t>. Часто </a:t>
            </a:r>
            <a:r>
              <a:rPr lang="ru-RU" sz="2400" b="1" dirty="0" err="1">
                <a:solidFill>
                  <a:srgbClr val="444444"/>
                </a:solidFill>
                <a:latin typeface="HelveticaLight"/>
              </a:rPr>
              <a:t>проблеми</a:t>
            </a:r>
            <a:r>
              <a:rPr lang="ru-RU" sz="2400" b="1" dirty="0">
                <a:solidFill>
                  <a:srgbClr val="444444"/>
                </a:solidFill>
                <a:latin typeface="HelveticaLight"/>
              </a:rPr>
              <a:t> </a:t>
            </a:r>
            <a:r>
              <a:rPr lang="ru-RU" sz="2400" b="1" dirty="0" err="1">
                <a:solidFill>
                  <a:srgbClr val="444444"/>
                </a:solidFill>
                <a:latin typeface="HelveticaLight"/>
              </a:rPr>
              <a:t>створює</a:t>
            </a:r>
            <a:r>
              <a:rPr lang="ru-RU" sz="2400" b="1" dirty="0">
                <a:solidFill>
                  <a:srgbClr val="444444"/>
                </a:solidFill>
                <a:latin typeface="HelveticaLight"/>
              </a:rPr>
              <a:t> не сама </a:t>
            </a:r>
            <a:r>
              <a:rPr lang="ru-RU" sz="2400" b="1" dirty="0" err="1">
                <a:solidFill>
                  <a:srgbClr val="444444"/>
                </a:solidFill>
                <a:latin typeface="HelveticaLight"/>
              </a:rPr>
              <a:t>злість</a:t>
            </a:r>
            <a:r>
              <a:rPr lang="ru-RU" sz="2400" b="1" dirty="0">
                <a:solidFill>
                  <a:srgbClr val="444444"/>
                </a:solidFill>
                <a:latin typeface="HelveticaLight"/>
              </a:rPr>
              <a:t>, а способ </a:t>
            </a:r>
            <a:r>
              <a:rPr lang="ru-RU" sz="2400" b="1" dirty="0" err="1">
                <a:solidFill>
                  <a:srgbClr val="444444"/>
                </a:solidFill>
                <a:latin typeface="HelveticaLight"/>
              </a:rPr>
              <a:t>її</a:t>
            </a:r>
            <a:r>
              <a:rPr lang="ru-RU" sz="2400" b="1" dirty="0">
                <a:solidFill>
                  <a:srgbClr val="444444"/>
                </a:solidFill>
                <a:latin typeface="HelveticaLight"/>
              </a:rPr>
              <a:t> </a:t>
            </a:r>
            <a:r>
              <a:rPr lang="ru-RU" sz="2400" b="1" dirty="0" err="1">
                <a:solidFill>
                  <a:srgbClr val="444444"/>
                </a:solidFill>
                <a:latin typeface="HelveticaLight"/>
              </a:rPr>
              <a:t>висловлення</a:t>
            </a:r>
            <a:r>
              <a:rPr lang="ru-RU" sz="2400" b="1" dirty="0">
                <a:solidFill>
                  <a:srgbClr val="444444"/>
                </a:solidFill>
                <a:latin typeface="HelveticaLight"/>
              </a:rPr>
              <a:t>. </a:t>
            </a:r>
            <a:r>
              <a:rPr lang="ru-RU" sz="2400" b="1" dirty="0" err="1">
                <a:solidFill>
                  <a:srgbClr val="444444"/>
                </a:solidFill>
                <a:latin typeface="HelveticaLight"/>
              </a:rPr>
              <a:t>Важливо</a:t>
            </a:r>
            <a:r>
              <a:rPr lang="ru-RU" sz="2400" b="1" dirty="0">
                <a:solidFill>
                  <a:srgbClr val="444444"/>
                </a:solidFill>
                <a:latin typeface="HelveticaLight"/>
              </a:rPr>
              <a:t> не </a:t>
            </a:r>
            <a:r>
              <a:rPr lang="ru-RU" sz="2400" b="1" dirty="0" err="1">
                <a:solidFill>
                  <a:srgbClr val="444444"/>
                </a:solidFill>
                <a:latin typeface="HelveticaLight"/>
              </a:rPr>
              <a:t>плутати</a:t>
            </a:r>
            <a:r>
              <a:rPr lang="ru-RU" sz="2400" b="1" dirty="0">
                <a:solidFill>
                  <a:srgbClr val="444444"/>
                </a:solidFill>
                <a:latin typeface="HelveticaLight"/>
              </a:rPr>
              <a:t> </a:t>
            </a:r>
            <a:r>
              <a:rPr lang="ru-RU" sz="2400" b="1" dirty="0" err="1">
                <a:solidFill>
                  <a:srgbClr val="444444"/>
                </a:solidFill>
                <a:latin typeface="HelveticaLight"/>
              </a:rPr>
              <a:t>соціальні</a:t>
            </a:r>
            <a:r>
              <a:rPr lang="ru-RU" sz="2400" b="1" dirty="0">
                <a:solidFill>
                  <a:srgbClr val="444444"/>
                </a:solidFill>
                <a:latin typeface="HelveticaLight"/>
              </a:rPr>
              <a:t> заборони на </a:t>
            </a:r>
            <a:r>
              <a:rPr lang="ru-RU" sz="2400" b="1" dirty="0" err="1">
                <a:solidFill>
                  <a:srgbClr val="444444"/>
                </a:solidFill>
                <a:latin typeface="HelveticaLight"/>
              </a:rPr>
              <a:t>грубість</a:t>
            </a:r>
            <a:r>
              <a:rPr lang="ru-RU" sz="2400" b="1" dirty="0">
                <a:solidFill>
                  <a:srgbClr val="444444"/>
                </a:solidFill>
                <a:latin typeface="HelveticaLight"/>
              </a:rPr>
              <a:t>, </a:t>
            </a:r>
            <a:r>
              <a:rPr lang="ru-RU" sz="2400" b="1" dirty="0" err="1">
                <a:solidFill>
                  <a:srgbClr val="444444"/>
                </a:solidFill>
                <a:latin typeface="HelveticaLight"/>
              </a:rPr>
              <a:t>ненормативну</a:t>
            </a:r>
            <a:r>
              <a:rPr lang="ru-RU" sz="2400" b="1" dirty="0">
                <a:solidFill>
                  <a:srgbClr val="444444"/>
                </a:solidFill>
                <a:latin typeface="HelveticaLight"/>
              </a:rPr>
              <a:t> лексику, рукоприкладство з забороною на </a:t>
            </a:r>
            <a:r>
              <a:rPr lang="ru-RU" sz="2400" b="1" dirty="0" err="1">
                <a:solidFill>
                  <a:srgbClr val="444444"/>
                </a:solidFill>
                <a:latin typeface="HelveticaLight"/>
              </a:rPr>
              <a:t>самі</a:t>
            </a:r>
            <a:r>
              <a:rPr lang="ru-RU" sz="2400" b="1" dirty="0">
                <a:solidFill>
                  <a:srgbClr val="444444"/>
                </a:solidFill>
                <a:latin typeface="HelveticaLight"/>
              </a:rPr>
              <a:t> </a:t>
            </a:r>
            <a:r>
              <a:rPr lang="ru-RU" sz="2400" b="1" dirty="0" err="1">
                <a:solidFill>
                  <a:srgbClr val="444444"/>
                </a:solidFill>
                <a:latin typeface="HelveticaLight"/>
              </a:rPr>
              <a:t>емоції</a:t>
            </a:r>
            <a:r>
              <a:rPr lang="ru-RU" sz="2400" b="1" dirty="0">
                <a:solidFill>
                  <a:srgbClr val="444444"/>
                </a:solidFill>
                <a:latin typeface="HelveticaLight"/>
              </a:rPr>
              <a:t>. </a:t>
            </a:r>
            <a:r>
              <a:rPr lang="ru-RU" sz="2400" b="1" dirty="0" err="1">
                <a:solidFill>
                  <a:srgbClr val="444444"/>
                </a:solidFill>
                <a:latin typeface="HelveticaLight"/>
              </a:rPr>
              <a:t>Намагайтеся</a:t>
            </a:r>
            <a:r>
              <a:rPr lang="ru-RU" sz="2400" b="1" dirty="0">
                <a:solidFill>
                  <a:srgbClr val="444444"/>
                </a:solidFill>
                <a:latin typeface="HelveticaLight"/>
              </a:rPr>
              <a:t> донести </a:t>
            </a:r>
            <a:r>
              <a:rPr lang="ru-RU" sz="2400" b="1" dirty="0" err="1">
                <a:solidFill>
                  <a:srgbClr val="444444"/>
                </a:solidFill>
                <a:latin typeface="HelveticaLight"/>
              </a:rPr>
              <a:t>свої</a:t>
            </a:r>
            <a:r>
              <a:rPr lang="ru-RU" sz="2400" b="1" dirty="0">
                <a:solidFill>
                  <a:srgbClr val="444444"/>
                </a:solidFill>
                <a:latin typeface="HelveticaLight"/>
              </a:rPr>
              <a:t> </a:t>
            </a:r>
            <a:r>
              <a:rPr lang="ru-RU" sz="2400" b="1" dirty="0" err="1">
                <a:solidFill>
                  <a:srgbClr val="444444"/>
                </a:solidFill>
                <a:latin typeface="HelveticaLight"/>
              </a:rPr>
              <a:t>почуття</a:t>
            </a:r>
            <a:r>
              <a:rPr lang="ru-RU" sz="2400" b="1" dirty="0">
                <a:solidFill>
                  <a:srgbClr val="444444"/>
                </a:solidFill>
                <a:latin typeface="HelveticaLight"/>
              </a:rPr>
              <a:t> з приводу </a:t>
            </a:r>
            <a:r>
              <a:rPr lang="ru-RU" sz="2400" b="1" dirty="0" err="1">
                <a:solidFill>
                  <a:srgbClr val="444444"/>
                </a:solidFill>
                <a:latin typeface="HelveticaLight"/>
              </a:rPr>
              <a:t>ситуації</a:t>
            </a:r>
            <a:r>
              <a:rPr lang="ru-RU" sz="2400" b="1" dirty="0">
                <a:solidFill>
                  <a:srgbClr val="444444"/>
                </a:solidFill>
                <a:latin typeface="HelveticaLight"/>
              </a:rPr>
              <a:t>, а не </a:t>
            </a:r>
            <a:r>
              <a:rPr lang="ru-RU" sz="2400" b="1" dirty="0" err="1">
                <a:solidFill>
                  <a:srgbClr val="444444"/>
                </a:solidFill>
                <a:latin typeface="HelveticaLight"/>
              </a:rPr>
              <a:t>претензії</a:t>
            </a:r>
            <a:r>
              <a:rPr lang="ru-RU" sz="2400" b="1" dirty="0">
                <a:solidFill>
                  <a:srgbClr val="444444"/>
                </a:solidFill>
                <a:latin typeface="HelveticaLight"/>
              </a:rPr>
              <a:t> до </a:t>
            </a:r>
            <a:r>
              <a:rPr lang="ru-RU" sz="2400" b="1" dirty="0" err="1">
                <a:solidFill>
                  <a:srgbClr val="444444"/>
                </a:solidFill>
                <a:latin typeface="HelveticaLight"/>
              </a:rPr>
              <a:t>співрозмовника</a:t>
            </a:r>
            <a:r>
              <a:rPr lang="ru-RU" sz="2400" b="1" dirty="0">
                <a:solidFill>
                  <a:srgbClr val="444444"/>
                </a:solidFill>
                <a:latin typeface="HelveticaLight"/>
              </a:rPr>
              <a:t>.</a:t>
            </a:r>
            <a:endParaRPr lang="ru-RU" sz="2400" b="1" dirty="0"/>
          </a:p>
        </p:txBody>
      </p:sp>
      <p:sp>
        <p:nvSpPr>
          <p:cNvPr id="3" name="Прямоугольник 2"/>
          <p:cNvSpPr/>
          <p:nvPr/>
        </p:nvSpPr>
        <p:spPr>
          <a:xfrm>
            <a:off x="6060332" y="3317131"/>
            <a:ext cx="5826867" cy="3416320"/>
          </a:xfrm>
          <a:prstGeom prst="rect">
            <a:avLst/>
          </a:prstGeom>
        </p:spPr>
        <p:txBody>
          <a:bodyPr wrap="square">
            <a:spAutoFit/>
          </a:bodyPr>
          <a:lstStyle/>
          <a:p>
            <a:r>
              <a:rPr lang="ru-RU" sz="2400" b="1" dirty="0">
                <a:solidFill>
                  <a:srgbClr val="444444"/>
                </a:solidFill>
                <a:latin typeface="HelveticaLight"/>
              </a:rPr>
              <a:t>5. </a:t>
            </a:r>
            <a:r>
              <a:rPr lang="ru-RU" sz="2400" b="1" dirty="0" err="1">
                <a:solidFill>
                  <a:srgbClr val="444444"/>
                </a:solidFill>
                <a:latin typeface="HelveticaLight"/>
              </a:rPr>
              <a:t>Вирішуйте</a:t>
            </a:r>
            <a:r>
              <a:rPr lang="ru-RU" sz="2400" b="1" dirty="0">
                <a:solidFill>
                  <a:srgbClr val="444444"/>
                </a:solidFill>
                <a:latin typeface="HelveticaLight"/>
              </a:rPr>
              <a:t> </a:t>
            </a:r>
            <a:r>
              <a:rPr lang="ru-RU" sz="2400" b="1" dirty="0" err="1">
                <a:solidFill>
                  <a:srgbClr val="444444"/>
                </a:solidFill>
                <a:latin typeface="HelveticaLight"/>
              </a:rPr>
              <a:t>свої</a:t>
            </a:r>
            <a:r>
              <a:rPr lang="ru-RU" sz="2400" b="1" dirty="0">
                <a:solidFill>
                  <a:srgbClr val="444444"/>
                </a:solidFill>
                <a:latin typeface="HelveticaLight"/>
              </a:rPr>
              <a:t> </a:t>
            </a:r>
            <a:r>
              <a:rPr lang="ru-RU" sz="2400" b="1" dirty="0" err="1">
                <a:solidFill>
                  <a:srgbClr val="444444"/>
                </a:solidFill>
                <a:latin typeface="HelveticaLight"/>
              </a:rPr>
              <a:t>проблеми</a:t>
            </a:r>
            <a:r>
              <a:rPr lang="ru-RU" sz="2400" b="1" dirty="0">
                <a:solidFill>
                  <a:srgbClr val="444444"/>
                </a:solidFill>
                <a:latin typeface="HelveticaLight"/>
              </a:rPr>
              <a:t> по </a:t>
            </a:r>
            <a:r>
              <a:rPr lang="ru-RU" sz="2400" b="1" dirty="0" err="1">
                <a:solidFill>
                  <a:srgbClr val="444444"/>
                </a:solidFill>
                <a:latin typeface="HelveticaLight"/>
              </a:rPr>
              <a:t>можливості</a:t>
            </a:r>
            <a:r>
              <a:rPr lang="ru-RU" sz="2400" b="1" dirty="0">
                <a:solidFill>
                  <a:srgbClr val="444444"/>
                </a:solidFill>
                <a:latin typeface="HelveticaLight"/>
              </a:rPr>
              <a:t> </a:t>
            </a:r>
            <a:r>
              <a:rPr lang="ru-RU" sz="2400" b="1" dirty="0" err="1">
                <a:solidFill>
                  <a:srgbClr val="444444"/>
                </a:solidFill>
                <a:latin typeface="HelveticaLight"/>
              </a:rPr>
              <a:t>відразу</a:t>
            </a:r>
            <a:r>
              <a:rPr lang="ru-RU" sz="2400" b="1" dirty="0">
                <a:solidFill>
                  <a:srgbClr val="444444"/>
                </a:solidFill>
                <a:latin typeface="HelveticaLight"/>
              </a:rPr>
              <a:t>. </a:t>
            </a:r>
            <a:r>
              <a:rPr lang="ru-RU" sz="2400" b="1" dirty="0" err="1">
                <a:solidFill>
                  <a:srgbClr val="444444"/>
                </a:solidFill>
                <a:latin typeface="HelveticaLight"/>
              </a:rPr>
              <a:t>Адже</a:t>
            </a:r>
            <a:r>
              <a:rPr lang="ru-RU" sz="2400" b="1" dirty="0">
                <a:solidFill>
                  <a:srgbClr val="444444"/>
                </a:solidFill>
                <a:latin typeface="HelveticaLight"/>
              </a:rPr>
              <a:t> </a:t>
            </a:r>
            <a:r>
              <a:rPr lang="ru-RU" sz="2400" b="1" dirty="0" err="1">
                <a:solidFill>
                  <a:srgbClr val="444444"/>
                </a:solidFill>
                <a:latin typeface="HelveticaLight"/>
              </a:rPr>
              <a:t>їх</a:t>
            </a:r>
            <a:r>
              <a:rPr lang="ru-RU" sz="2400" b="1" dirty="0">
                <a:solidFill>
                  <a:srgbClr val="444444"/>
                </a:solidFill>
                <a:latin typeface="HelveticaLight"/>
              </a:rPr>
              <a:t> </a:t>
            </a:r>
            <a:r>
              <a:rPr lang="ru-RU" sz="2400" b="1" dirty="0" err="1">
                <a:solidFill>
                  <a:srgbClr val="444444"/>
                </a:solidFill>
                <a:latin typeface="HelveticaLight"/>
              </a:rPr>
              <a:t>накопичення</a:t>
            </a:r>
            <a:r>
              <a:rPr lang="ru-RU" sz="2400" b="1" dirty="0">
                <a:solidFill>
                  <a:srgbClr val="444444"/>
                </a:solidFill>
                <a:latin typeface="HelveticaLight"/>
              </a:rPr>
              <a:t> буде </a:t>
            </a:r>
            <a:r>
              <a:rPr lang="ru-RU" sz="2400" b="1" dirty="0" err="1">
                <a:solidFill>
                  <a:srgbClr val="444444"/>
                </a:solidFill>
                <a:latin typeface="HelveticaLight"/>
              </a:rPr>
              <a:t>додатковим</a:t>
            </a:r>
            <a:r>
              <a:rPr lang="ru-RU" sz="2400" b="1" dirty="0">
                <a:solidFill>
                  <a:srgbClr val="444444"/>
                </a:solidFill>
                <a:latin typeface="HelveticaLight"/>
              </a:rPr>
              <a:t> </a:t>
            </a:r>
            <a:r>
              <a:rPr lang="ru-RU" sz="2400" b="1" dirty="0" err="1">
                <a:solidFill>
                  <a:srgbClr val="444444"/>
                </a:solidFill>
                <a:latin typeface="HelveticaLight"/>
              </a:rPr>
              <a:t>чинником</a:t>
            </a:r>
            <a:r>
              <a:rPr lang="ru-RU" sz="2400" b="1" dirty="0">
                <a:solidFill>
                  <a:srgbClr val="444444"/>
                </a:solidFill>
                <a:latin typeface="HelveticaLight"/>
              </a:rPr>
              <a:t> </a:t>
            </a:r>
            <a:r>
              <a:rPr lang="ru-RU" sz="2400" b="1" dirty="0" err="1">
                <a:solidFill>
                  <a:srgbClr val="444444"/>
                </a:solidFill>
                <a:latin typeface="HelveticaLight"/>
              </a:rPr>
              <a:t>роздратування</a:t>
            </a:r>
            <a:r>
              <a:rPr lang="ru-RU" sz="2400" b="1" dirty="0">
                <a:solidFill>
                  <a:srgbClr val="444444"/>
                </a:solidFill>
                <a:latin typeface="HelveticaLight"/>
              </a:rPr>
              <a:t>. </a:t>
            </a:r>
            <a:r>
              <a:rPr lang="ru-RU" sz="2400" b="1" dirty="0" err="1">
                <a:solidFill>
                  <a:srgbClr val="444444"/>
                </a:solidFill>
                <a:latin typeface="HelveticaLight"/>
              </a:rPr>
              <a:t>Якщо</a:t>
            </a:r>
            <a:r>
              <a:rPr lang="ru-RU" sz="2400" b="1" dirty="0">
                <a:solidFill>
                  <a:srgbClr val="444444"/>
                </a:solidFill>
                <a:latin typeface="HelveticaLight"/>
              </a:rPr>
              <a:t> </a:t>
            </a:r>
            <a:r>
              <a:rPr lang="ru-RU" sz="2400" b="1" dirty="0" err="1">
                <a:solidFill>
                  <a:srgbClr val="444444"/>
                </a:solidFill>
                <a:latin typeface="HelveticaLight"/>
              </a:rPr>
              <a:t>конфліктної</a:t>
            </a:r>
            <a:r>
              <a:rPr lang="ru-RU" sz="2400" b="1" dirty="0">
                <a:solidFill>
                  <a:srgbClr val="444444"/>
                </a:solidFill>
                <a:latin typeface="HelveticaLight"/>
              </a:rPr>
              <a:t> </a:t>
            </a:r>
            <a:r>
              <a:rPr lang="ru-RU" sz="2400" b="1" dirty="0" err="1">
                <a:solidFill>
                  <a:srgbClr val="444444"/>
                </a:solidFill>
                <a:latin typeface="HelveticaLight"/>
              </a:rPr>
              <a:t>ситуації</a:t>
            </a:r>
            <a:r>
              <a:rPr lang="ru-RU" sz="2400" b="1" dirty="0">
                <a:solidFill>
                  <a:srgbClr val="444444"/>
                </a:solidFill>
                <a:latin typeface="HelveticaLight"/>
              </a:rPr>
              <a:t> </a:t>
            </a:r>
            <a:r>
              <a:rPr lang="ru-RU" sz="2400" b="1" dirty="0" err="1">
                <a:solidFill>
                  <a:srgbClr val="444444"/>
                </a:solidFill>
                <a:latin typeface="HelveticaLight"/>
              </a:rPr>
              <a:t>уникнути</a:t>
            </a:r>
            <a:r>
              <a:rPr lang="ru-RU" sz="2400" b="1" dirty="0">
                <a:solidFill>
                  <a:srgbClr val="444444"/>
                </a:solidFill>
                <a:latin typeface="HelveticaLight"/>
              </a:rPr>
              <a:t> </a:t>
            </a:r>
            <a:r>
              <a:rPr lang="ru-RU" sz="2400" b="1" dirty="0" err="1">
                <a:solidFill>
                  <a:srgbClr val="444444"/>
                </a:solidFill>
                <a:latin typeface="HelveticaLight"/>
              </a:rPr>
              <a:t>неможливо</a:t>
            </a:r>
            <a:r>
              <a:rPr lang="ru-RU" sz="2400" b="1" dirty="0">
                <a:solidFill>
                  <a:srgbClr val="444444"/>
                </a:solidFill>
                <a:latin typeface="HelveticaLight"/>
              </a:rPr>
              <a:t>, </a:t>
            </a:r>
            <a:r>
              <a:rPr lang="ru-RU" sz="2400" b="1" dirty="0" err="1">
                <a:solidFill>
                  <a:srgbClr val="444444"/>
                </a:solidFill>
                <a:latin typeface="HelveticaLight"/>
              </a:rPr>
              <a:t>обговорюйте</a:t>
            </a:r>
            <a:r>
              <a:rPr lang="ru-RU" sz="2400" b="1" dirty="0">
                <a:solidFill>
                  <a:srgbClr val="444444"/>
                </a:solidFill>
                <a:latin typeface="HelveticaLight"/>
              </a:rPr>
              <a:t> </a:t>
            </a:r>
            <a:r>
              <a:rPr lang="ru-RU" sz="2400" b="1" dirty="0" err="1">
                <a:solidFill>
                  <a:srgbClr val="444444"/>
                </a:solidFill>
                <a:latin typeface="HelveticaLight"/>
              </a:rPr>
              <a:t>тільки</a:t>
            </a:r>
            <a:r>
              <a:rPr lang="ru-RU" sz="2400" b="1" dirty="0">
                <a:solidFill>
                  <a:srgbClr val="444444"/>
                </a:solidFill>
                <a:latin typeface="HelveticaLight"/>
              </a:rPr>
              <a:t> той </a:t>
            </a:r>
            <a:r>
              <a:rPr lang="ru-RU" sz="2400" b="1" dirty="0" err="1">
                <a:solidFill>
                  <a:srgbClr val="444444"/>
                </a:solidFill>
                <a:latin typeface="HelveticaLight"/>
              </a:rPr>
              <a:t>привід</a:t>
            </a:r>
            <a:r>
              <a:rPr lang="ru-RU" sz="2400" b="1" dirty="0">
                <a:solidFill>
                  <a:srgbClr val="444444"/>
                </a:solidFill>
                <a:latin typeface="HelveticaLight"/>
              </a:rPr>
              <a:t>, </a:t>
            </a:r>
            <a:r>
              <a:rPr lang="ru-RU" sz="2400" b="1" dirty="0" err="1">
                <a:solidFill>
                  <a:srgbClr val="444444"/>
                </a:solidFill>
                <a:latin typeface="HelveticaLight"/>
              </a:rPr>
              <a:t>який</a:t>
            </a:r>
            <a:r>
              <a:rPr lang="ru-RU" sz="2400" b="1" dirty="0">
                <a:solidFill>
                  <a:srgbClr val="444444"/>
                </a:solidFill>
                <a:latin typeface="HelveticaLight"/>
              </a:rPr>
              <a:t> </a:t>
            </a:r>
            <a:r>
              <a:rPr lang="ru-RU" sz="2400" b="1" dirty="0" err="1">
                <a:solidFill>
                  <a:srgbClr val="444444"/>
                </a:solidFill>
                <a:latin typeface="HelveticaLight"/>
              </a:rPr>
              <a:t>викликав</a:t>
            </a:r>
            <a:r>
              <a:rPr lang="ru-RU" sz="2400" b="1" dirty="0">
                <a:solidFill>
                  <a:srgbClr val="444444"/>
                </a:solidFill>
                <a:latin typeface="HelveticaLight"/>
              </a:rPr>
              <a:t> </a:t>
            </a:r>
            <a:r>
              <a:rPr lang="ru-RU" sz="2400" b="1" dirty="0" err="1">
                <a:solidFill>
                  <a:srgbClr val="444444"/>
                </a:solidFill>
                <a:latin typeface="HelveticaLight"/>
              </a:rPr>
              <a:t>ваші</a:t>
            </a:r>
            <a:r>
              <a:rPr lang="ru-RU" sz="2400" b="1" dirty="0">
                <a:solidFill>
                  <a:srgbClr val="444444"/>
                </a:solidFill>
                <a:latin typeface="HelveticaLight"/>
              </a:rPr>
              <a:t> </a:t>
            </a:r>
            <a:r>
              <a:rPr lang="ru-RU" sz="2400" b="1" dirty="0" err="1">
                <a:solidFill>
                  <a:srgbClr val="444444"/>
                </a:solidFill>
                <a:latin typeface="HelveticaLight"/>
              </a:rPr>
              <a:t>негативні</a:t>
            </a:r>
            <a:r>
              <a:rPr lang="ru-RU" sz="2400" b="1" dirty="0">
                <a:solidFill>
                  <a:srgbClr val="444444"/>
                </a:solidFill>
                <a:latin typeface="HelveticaLight"/>
              </a:rPr>
              <a:t> </a:t>
            </a:r>
            <a:r>
              <a:rPr lang="ru-RU" sz="2400" b="1" dirty="0" err="1">
                <a:solidFill>
                  <a:srgbClr val="444444"/>
                </a:solidFill>
                <a:latin typeface="HelveticaLight"/>
              </a:rPr>
              <a:t>емоції</a:t>
            </a:r>
            <a:r>
              <a:rPr lang="ru-RU" sz="2400" b="1" dirty="0">
                <a:solidFill>
                  <a:srgbClr val="444444"/>
                </a:solidFill>
                <a:latin typeface="HelveticaLight"/>
              </a:rPr>
              <a:t>, не </a:t>
            </a:r>
            <a:r>
              <a:rPr lang="ru-RU" sz="2400" b="1" dirty="0" err="1">
                <a:solidFill>
                  <a:srgbClr val="444444"/>
                </a:solidFill>
                <a:latin typeface="HelveticaLight"/>
              </a:rPr>
              <a:t>пригадуйте</a:t>
            </a:r>
            <a:r>
              <a:rPr lang="ru-RU" sz="2400" b="1" dirty="0">
                <a:solidFill>
                  <a:srgbClr val="444444"/>
                </a:solidFill>
                <a:latin typeface="HelveticaLight"/>
              </a:rPr>
              <a:t> все, про </a:t>
            </a:r>
            <a:r>
              <a:rPr lang="ru-RU" sz="2400" b="1" dirty="0" err="1">
                <a:solidFill>
                  <a:srgbClr val="444444"/>
                </a:solidFill>
                <a:latin typeface="HelveticaLight"/>
              </a:rPr>
              <a:t>що</a:t>
            </a:r>
            <a:r>
              <a:rPr lang="ru-RU" sz="2400" b="1" dirty="0">
                <a:solidFill>
                  <a:srgbClr val="444444"/>
                </a:solidFill>
                <a:latin typeface="HelveticaLight"/>
              </a:rPr>
              <a:t> </a:t>
            </a:r>
            <a:r>
              <a:rPr lang="ru-RU" sz="2400" b="1" dirty="0" err="1">
                <a:solidFill>
                  <a:srgbClr val="444444"/>
                </a:solidFill>
                <a:latin typeface="HelveticaLight"/>
              </a:rPr>
              <a:t>ви</a:t>
            </a:r>
            <a:r>
              <a:rPr lang="ru-RU" sz="2400" b="1" dirty="0">
                <a:solidFill>
                  <a:srgbClr val="444444"/>
                </a:solidFill>
                <a:latin typeface="HelveticaLight"/>
              </a:rPr>
              <a:t> </a:t>
            </a:r>
            <a:r>
              <a:rPr lang="ru-RU" sz="2400" b="1" dirty="0" err="1">
                <a:solidFill>
                  <a:srgbClr val="444444"/>
                </a:solidFill>
                <a:latin typeface="HelveticaLight"/>
              </a:rPr>
              <a:t>мовчали</a:t>
            </a:r>
            <a:r>
              <a:rPr lang="ru-RU" sz="2400" b="1" dirty="0">
                <a:solidFill>
                  <a:srgbClr val="444444"/>
                </a:solidFill>
                <a:latin typeface="HelveticaLight"/>
              </a:rPr>
              <a:t> до </a:t>
            </a:r>
            <a:r>
              <a:rPr lang="ru-RU" sz="2400" b="1" dirty="0" err="1">
                <a:solidFill>
                  <a:srgbClr val="444444"/>
                </a:solidFill>
                <a:latin typeface="HelveticaLight"/>
              </a:rPr>
              <a:t>цього</a:t>
            </a:r>
            <a:r>
              <a:rPr lang="ru-RU" sz="2400" b="1" dirty="0">
                <a:solidFill>
                  <a:srgbClr val="444444"/>
                </a:solidFill>
                <a:latin typeface="HelveticaLight"/>
              </a:rPr>
              <a:t> часу</a:t>
            </a:r>
            <a:endParaRPr lang="ru-RU" sz="2400" b="1"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8848" y="116734"/>
            <a:ext cx="4756522" cy="3165249"/>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7427" y="3536518"/>
            <a:ext cx="4688428" cy="3119935"/>
          </a:xfrm>
          <a:prstGeom prst="rect">
            <a:avLst/>
          </a:prstGeom>
        </p:spPr>
      </p:pic>
    </p:spTree>
    <p:extLst>
      <p:ext uri="{BB962C8B-B14F-4D97-AF65-F5344CB8AC3E}">
        <p14:creationId xmlns:p14="http://schemas.microsoft.com/office/powerpoint/2010/main" val="24395116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210" y="178905"/>
            <a:ext cx="6261862" cy="5871699"/>
          </a:xfrm>
        </p:spPr>
        <p:txBody>
          <a:bodyPr>
            <a:normAutofit fontScale="90000"/>
          </a:bodyPr>
          <a:lstStyle/>
          <a:p>
            <a:r>
              <a:rPr lang="ru-RU" b="1" dirty="0">
                <a:solidFill>
                  <a:srgbClr val="444444"/>
                </a:solidFill>
                <a:latin typeface="HelveticaLight"/>
              </a:rPr>
              <a:t>6. </a:t>
            </a:r>
            <a:r>
              <a:rPr lang="ru-RU" b="1" dirty="0" err="1">
                <a:solidFill>
                  <a:srgbClr val="444444"/>
                </a:solidFill>
                <a:latin typeface="HelveticaLight"/>
              </a:rPr>
              <a:t>Якщо</a:t>
            </a:r>
            <a:r>
              <a:rPr lang="ru-RU" b="1" dirty="0">
                <a:solidFill>
                  <a:srgbClr val="444444"/>
                </a:solidFill>
                <a:latin typeface="HelveticaLight"/>
              </a:rPr>
              <a:t> попри все вам не </a:t>
            </a:r>
            <a:r>
              <a:rPr lang="ru-RU" b="1" dirty="0" err="1">
                <a:solidFill>
                  <a:srgbClr val="444444"/>
                </a:solidFill>
                <a:latin typeface="HelveticaLight"/>
              </a:rPr>
              <a:t>вдається</a:t>
            </a:r>
            <a:r>
              <a:rPr lang="ru-RU" b="1" dirty="0">
                <a:solidFill>
                  <a:srgbClr val="444444"/>
                </a:solidFill>
                <a:latin typeface="HelveticaLight"/>
              </a:rPr>
              <a:t> </a:t>
            </a:r>
            <a:r>
              <a:rPr lang="ru-RU" b="1" dirty="0" err="1">
                <a:solidFill>
                  <a:srgbClr val="444444"/>
                </a:solidFill>
                <a:latin typeface="HelveticaLight"/>
              </a:rPr>
              <a:t>опанувати</a:t>
            </a:r>
            <a:r>
              <a:rPr lang="ru-RU" b="1" dirty="0">
                <a:solidFill>
                  <a:srgbClr val="444444"/>
                </a:solidFill>
                <a:latin typeface="HelveticaLight"/>
              </a:rPr>
              <a:t> себе, </a:t>
            </a:r>
            <a:r>
              <a:rPr lang="ru-RU" b="1" dirty="0" err="1">
                <a:solidFill>
                  <a:srgbClr val="444444"/>
                </a:solidFill>
                <a:latin typeface="HelveticaLight"/>
              </a:rPr>
              <a:t>візьміть</a:t>
            </a:r>
            <a:r>
              <a:rPr lang="ru-RU" b="1" dirty="0">
                <a:solidFill>
                  <a:srgbClr val="444444"/>
                </a:solidFill>
                <a:latin typeface="HelveticaLight"/>
              </a:rPr>
              <a:t> тайм-аут </a:t>
            </a:r>
            <a:r>
              <a:rPr lang="ru-RU" b="1" dirty="0" err="1">
                <a:solidFill>
                  <a:srgbClr val="444444"/>
                </a:solidFill>
                <a:latin typeface="HelveticaLight"/>
              </a:rPr>
              <a:t>зі</a:t>
            </a:r>
            <a:r>
              <a:rPr lang="ru-RU" b="1" dirty="0">
                <a:solidFill>
                  <a:srgbClr val="444444"/>
                </a:solidFill>
                <a:latin typeface="HelveticaLight"/>
              </a:rPr>
              <a:t> </a:t>
            </a:r>
            <a:r>
              <a:rPr lang="ru-RU" b="1" dirty="0" err="1">
                <a:solidFill>
                  <a:srgbClr val="444444"/>
                </a:solidFill>
                <a:latin typeface="HelveticaLight"/>
              </a:rPr>
              <a:t>співрозмовником</a:t>
            </a:r>
            <a:r>
              <a:rPr lang="ru-RU" b="1" dirty="0">
                <a:solidFill>
                  <a:srgbClr val="444444"/>
                </a:solidFill>
                <a:latin typeface="HelveticaLight"/>
              </a:rPr>
              <a:t> на той час, </a:t>
            </a:r>
            <a:r>
              <a:rPr lang="ru-RU" b="1" dirty="0" err="1">
                <a:solidFill>
                  <a:srgbClr val="444444"/>
                </a:solidFill>
                <a:latin typeface="HelveticaLight"/>
              </a:rPr>
              <a:t>який</a:t>
            </a:r>
            <a:r>
              <a:rPr lang="ru-RU" b="1" dirty="0">
                <a:solidFill>
                  <a:srgbClr val="444444"/>
                </a:solidFill>
                <a:latin typeface="HelveticaLight"/>
              </a:rPr>
              <a:t> </a:t>
            </a:r>
            <a:r>
              <a:rPr lang="ru-RU" b="1" dirty="0" err="1">
                <a:solidFill>
                  <a:srgbClr val="444444"/>
                </a:solidFill>
                <a:latin typeface="HelveticaLight"/>
              </a:rPr>
              <a:t>потрібен</a:t>
            </a:r>
            <a:r>
              <a:rPr lang="ru-RU" b="1" dirty="0">
                <a:solidFill>
                  <a:srgbClr val="444444"/>
                </a:solidFill>
                <a:latin typeface="HelveticaLight"/>
              </a:rPr>
              <a:t> вам, </a:t>
            </a:r>
            <a:r>
              <a:rPr lang="ru-RU" b="1" dirty="0" err="1">
                <a:solidFill>
                  <a:srgbClr val="444444"/>
                </a:solidFill>
                <a:latin typeface="HelveticaLight"/>
              </a:rPr>
              <a:t>щоб</a:t>
            </a:r>
            <a:r>
              <a:rPr lang="ru-RU" b="1" dirty="0">
                <a:solidFill>
                  <a:srgbClr val="444444"/>
                </a:solidFill>
                <a:latin typeface="HelveticaLight"/>
              </a:rPr>
              <a:t> </a:t>
            </a:r>
            <a:r>
              <a:rPr lang="ru-RU" b="1" dirty="0" err="1">
                <a:solidFill>
                  <a:srgbClr val="444444"/>
                </a:solidFill>
                <a:latin typeface="HelveticaLight"/>
              </a:rPr>
              <a:t>заспокоїтися</a:t>
            </a:r>
            <a:r>
              <a:rPr lang="ru-RU" b="1" dirty="0">
                <a:solidFill>
                  <a:srgbClr val="444444"/>
                </a:solidFill>
                <a:latin typeface="HelveticaLight"/>
              </a:rPr>
              <a:t>, </a:t>
            </a:r>
            <a:r>
              <a:rPr lang="ru-RU" b="1" dirty="0" err="1">
                <a:solidFill>
                  <a:srgbClr val="444444"/>
                </a:solidFill>
                <a:latin typeface="HelveticaLight"/>
              </a:rPr>
              <a:t>проаналізувати</a:t>
            </a:r>
            <a:r>
              <a:rPr lang="ru-RU" b="1" dirty="0">
                <a:solidFill>
                  <a:srgbClr val="444444"/>
                </a:solidFill>
                <a:latin typeface="HelveticaLight"/>
              </a:rPr>
              <a:t> </a:t>
            </a:r>
            <a:r>
              <a:rPr lang="ru-RU" b="1" dirty="0" err="1">
                <a:solidFill>
                  <a:srgbClr val="444444"/>
                </a:solidFill>
                <a:latin typeface="HelveticaLight"/>
              </a:rPr>
              <a:t>ситуацію</a:t>
            </a:r>
            <a:r>
              <a:rPr lang="ru-RU" b="1" dirty="0">
                <a:solidFill>
                  <a:srgbClr val="444444"/>
                </a:solidFill>
                <a:latin typeface="HelveticaLight"/>
              </a:rPr>
              <a:t> та </a:t>
            </a:r>
            <a:r>
              <a:rPr lang="ru-RU" b="1" dirty="0" err="1">
                <a:solidFill>
                  <a:srgbClr val="444444"/>
                </a:solidFill>
                <a:latin typeface="HelveticaLight"/>
              </a:rPr>
              <a:t>виробити</a:t>
            </a:r>
            <a:r>
              <a:rPr lang="ru-RU" b="1" dirty="0">
                <a:solidFill>
                  <a:srgbClr val="444444"/>
                </a:solidFill>
                <a:latin typeface="HelveticaLight"/>
              </a:rPr>
              <a:t> по </a:t>
            </a:r>
            <a:r>
              <a:rPr lang="ru-RU" b="1" dirty="0" err="1">
                <a:solidFill>
                  <a:srgbClr val="444444"/>
                </a:solidFill>
                <a:latin typeface="HelveticaLight"/>
              </a:rPr>
              <a:t>відношенню</a:t>
            </a:r>
            <a:r>
              <a:rPr lang="ru-RU" b="1" dirty="0">
                <a:solidFill>
                  <a:srgbClr val="444444"/>
                </a:solidFill>
                <a:latin typeface="HelveticaLight"/>
              </a:rPr>
              <a:t> до </a:t>
            </a:r>
            <a:r>
              <a:rPr lang="ru-RU" b="1" dirty="0" err="1">
                <a:solidFill>
                  <a:srgbClr val="444444"/>
                </a:solidFill>
                <a:latin typeface="HelveticaLight"/>
              </a:rPr>
              <a:t>неї</a:t>
            </a:r>
            <a:r>
              <a:rPr lang="ru-RU" b="1" dirty="0">
                <a:solidFill>
                  <a:srgbClr val="444444"/>
                </a:solidFill>
                <a:latin typeface="HelveticaLight"/>
              </a:rPr>
              <a:t> </a:t>
            </a:r>
            <a:r>
              <a:rPr lang="ru-RU" b="1" dirty="0" err="1">
                <a:solidFill>
                  <a:srgbClr val="444444"/>
                </a:solidFill>
                <a:latin typeface="HelveticaLight"/>
              </a:rPr>
              <a:t>зважену</a:t>
            </a:r>
            <a:r>
              <a:rPr lang="ru-RU" b="1" dirty="0">
                <a:solidFill>
                  <a:srgbClr val="444444"/>
                </a:solidFill>
                <a:latin typeface="HelveticaLight"/>
              </a:rPr>
              <a:t> </a:t>
            </a:r>
            <a:r>
              <a:rPr lang="ru-RU" b="1" dirty="0" err="1">
                <a:solidFill>
                  <a:srgbClr val="444444"/>
                </a:solidFill>
                <a:latin typeface="HelveticaLight"/>
              </a:rPr>
              <a:t>позицію</a:t>
            </a:r>
            <a:r>
              <a:rPr lang="ru-RU" b="1" dirty="0">
                <a:solidFill>
                  <a:srgbClr val="444444"/>
                </a:solidFill>
                <a:latin typeface="HelveticaLight"/>
              </a:rPr>
              <a:t>. </a:t>
            </a:r>
            <a:r>
              <a:rPr lang="ru-RU" b="1" dirty="0" err="1">
                <a:solidFill>
                  <a:srgbClr val="444444"/>
                </a:solidFill>
                <a:latin typeface="HelveticaLight"/>
              </a:rPr>
              <a:t>Після</a:t>
            </a:r>
            <a:r>
              <a:rPr lang="ru-RU" b="1" dirty="0">
                <a:solidFill>
                  <a:srgbClr val="444444"/>
                </a:solidFill>
                <a:latin typeface="HelveticaLight"/>
              </a:rPr>
              <a:t> </a:t>
            </a:r>
            <a:r>
              <a:rPr lang="ru-RU" b="1" dirty="0" err="1">
                <a:solidFill>
                  <a:srgbClr val="444444"/>
                </a:solidFill>
                <a:latin typeface="HelveticaLight"/>
              </a:rPr>
              <a:t>цього</a:t>
            </a:r>
            <a:r>
              <a:rPr lang="ru-RU" b="1" dirty="0">
                <a:solidFill>
                  <a:srgbClr val="444444"/>
                </a:solidFill>
                <a:latin typeface="HelveticaLight"/>
              </a:rPr>
              <a:t> можете </a:t>
            </a:r>
            <a:r>
              <a:rPr lang="ru-RU" b="1" dirty="0" err="1">
                <a:solidFill>
                  <a:srgbClr val="444444"/>
                </a:solidFill>
                <a:latin typeface="HelveticaLight"/>
              </a:rPr>
              <a:t>продовжити</a:t>
            </a:r>
            <a:r>
              <a:rPr lang="ru-RU" b="1" dirty="0">
                <a:solidFill>
                  <a:srgbClr val="444444"/>
                </a:solidFill>
                <a:latin typeface="HelveticaLight"/>
              </a:rPr>
              <a:t> </a:t>
            </a:r>
            <a:r>
              <a:rPr lang="ru-RU" b="1" dirty="0" err="1">
                <a:solidFill>
                  <a:srgbClr val="444444"/>
                </a:solidFill>
                <a:latin typeface="HelveticaLight"/>
              </a:rPr>
              <a:t>розмову</a:t>
            </a:r>
            <a:r>
              <a:rPr lang="ru-RU" b="1" dirty="0">
                <a:solidFill>
                  <a:srgbClr val="444444"/>
                </a:solidFill>
                <a:latin typeface="HelveticaLight"/>
              </a:rPr>
              <a:t>.</a:t>
            </a:r>
            <a:endParaRPr lang="ru-RU" b="1" dirty="0"/>
          </a:p>
        </p:txBody>
      </p:sp>
      <p:pic>
        <p:nvPicPr>
          <p:cNvPr id="3074" name="Picture 2" descr="Картинки по запросу агресія гіф"/>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604802" y="463087"/>
            <a:ext cx="5303334" cy="53033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1482904"/>
      </p:ext>
    </p:extLst>
  </p:cSld>
  <p:clrMapOvr>
    <a:masterClrMapping/>
  </p:clrMapOvr>
  <p:timing>
    <p:tnLst>
      <p:par>
        <p:cTn id="1" dur="indefinite" restart="never" nodeType="tmRoot"/>
      </p:par>
    </p:tnLst>
  </p:timing>
</p:sld>
</file>

<file path=ppt/theme/theme1.xml><?xml version="1.0" encoding="utf-8"?>
<a:theme xmlns:a="http://schemas.openxmlformats.org/drawingml/2006/main" name="Аспект">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64</TotalTime>
  <Words>397</Words>
  <Application>Microsoft Office PowerPoint</Application>
  <PresentationFormat>Широкоэкранный</PresentationFormat>
  <Paragraphs>17</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HelveticaLight</vt:lpstr>
      <vt:lpstr>Trebuchet MS</vt:lpstr>
      <vt:lpstr>Wingdings 3</vt:lpstr>
      <vt:lpstr>Аспект</vt:lpstr>
      <vt:lpstr>     як подолати агресію </vt:lpstr>
      <vt:lpstr>Агресія – це поведінка, що порушує психологічні, фізичні чи інші межі іншої людини чи людей (в т.ч. й аутоагресія, що направлена на самого себе).</vt:lpstr>
      <vt:lpstr>В основі агресивної поведінки знаходяться емоція злості: від легкого роздратування до нестримної люті. На противагу поширеній думці, що злість це дуже шкідлива емоція і бажано її уникати або стримувати (придушувати), хочеться відмітити, що вона є дуже важливою і корисною. Саме злість фокусує нашу увагу на загрозах, що можуть нам зашкодити, мобілізує наше тіло та психіку до боротьби або втечі від «ворога», сповіщає «супротивнику», що ми будемо відстоювати свої межі чи інтереси.</vt:lpstr>
      <vt:lpstr> Фізична і вербальна Фізична агресія - використання фізичної сили проти іншої особи або об'єкта; вербальна - вираження негативних почуттів як через форму (сварка, крик, вереск), так і через зміст вербальних реакцій (загроза, прокляття, лайка);  Пряма або непряма Пряма агресія безпосередньо спрямована на людину, непряма - дії, які обхідним шляхом направлені на інше обличчя (злісні плітки, жарти тощо), та дії, що характеризуються ненаправленностью і невпорядкованістю (вибухи люті, що проявляються в крикові, тупання ногами, биття кулаками по столу тощо); </vt:lpstr>
      <vt:lpstr>Зовнішня агресія і аутоагресія Зовнішня агресія спрямована на оточуючих, внутрішня - на себе:  самоприниженні, нанесення собі тілесних ушкоджень аж до самогубства;  Захисна або провокуюча Захисна - агресія у відповідь на чиїсь агресивні  дії. Провокуюча агресія - перше прояв агресії, "перша атака".  Здорова (обгрунтована) та необосновання (деструктивна) Межі агресії буває важко визначити. Для кого-то агресивністю видається те, що інші назвуть просто енергійністю. Якщо агресія має підстави, виглядає привабливо і викликає симпатії, вона може отримати назву здорової агресивності.  Ворожа і інструментальна Джерелом "ворожої" агресії є гнів, і її кінцева мета - завдати шкоди. Якщо ж заподіяння шкоди не самоціль, а лише засіб досягнення якоїсь іншої мети, то це "інструментальна" агресія. </vt:lpstr>
      <vt:lpstr>Що ж робити, коли злість та агресивна поведінка стали на заваді вашого життя?</vt:lpstr>
      <vt:lpstr>3. Знайдіть свій спосіб переключитися з негативної емоції на щось більш позитивне, якщо вважаєте, що прояв вашої злості матиме негативні наслідки:  · глибоке дихання, медитацію, приємні спогади чи мрії, що знизять напругу та сприятимуть релаксації;  · спортивні активності, прогулянки, перегляд захоплюючого фільму та читання книжок, що дадуть змогу відволіктися, переключитися на інше;  · аутогенні тренування, позитивні афірмації й т.ін., які змінять сприйняття того, що відбувається </vt:lpstr>
      <vt:lpstr>4. Відшукайте безпечні форми прояву злості. Часто проблеми створює не сама злість, а способ її висловлення. Важливо не плутати соціальні заборони на грубість, ненормативну лексику, рукоприкладство з забороною на самі емоції. Намагайтеся донести свої почуття з приводу ситуації, а не претензії до співрозмовника.</vt:lpstr>
      <vt:lpstr>6. Якщо попри все вам не вдається опанувати себе, візьміть тайм-аут зі співрозмовником на той час, який потрібен вам, щоб заспокоїтися, проаналізувати ситуацію та виробити по відношенню до неї зважену позицію. Після цього можете продовжити розмову.</vt:lpstr>
      <vt:lpstr>ДЯКУЮ ЗА УВАГУ!</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як подолати агресію</dc:title>
  <dc:creator>Homme</dc:creator>
  <cp:lastModifiedBy>Boss</cp:lastModifiedBy>
  <cp:revision>8</cp:revision>
  <dcterms:created xsi:type="dcterms:W3CDTF">2019-12-02T17:31:57Z</dcterms:created>
  <dcterms:modified xsi:type="dcterms:W3CDTF">2021-01-26T06:35:45Z</dcterms:modified>
</cp:coreProperties>
</file>