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6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6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8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169D-330D-4D58-A205-17DC5ACFC48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ED35-318E-451F-A4E3-7D11A33BB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726" y="169818"/>
            <a:ext cx="7060474" cy="640080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+mn-lt"/>
              </a:rPr>
              <a:t>Бердичівський </a:t>
            </a:r>
            <a:r>
              <a:rPr lang="uk-UA" sz="2000" dirty="0" smtClean="0">
                <a:latin typeface="+mn-lt"/>
              </a:rPr>
              <a:t>медичний </a:t>
            </a:r>
            <a:r>
              <a:rPr lang="uk-UA" sz="2000" dirty="0" smtClean="0">
                <a:latin typeface="+mn-lt"/>
              </a:rPr>
              <a:t>фаховий коледж </a:t>
            </a:r>
            <a:r>
              <a:rPr lang="uk-UA" sz="2000" dirty="0" smtClean="0">
                <a:latin typeface="+mn-lt"/>
              </a:rPr>
              <a:t>‘’</a:t>
            </a:r>
            <a:endParaRPr lang="en-US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68434"/>
            <a:ext cx="6858000" cy="3418550"/>
          </a:xfrm>
        </p:spPr>
        <p:txBody>
          <a:bodyPr/>
          <a:lstStyle/>
          <a:p>
            <a:r>
              <a:rPr lang="uk-UA" b="1" dirty="0" smtClean="0"/>
              <a:t>Презентація на тему: </a:t>
            </a:r>
          </a:p>
          <a:p>
            <a:r>
              <a:rPr lang="uk-UA" b="1" i="1" dirty="0" smtClean="0"/>
              <a:t>‘’ Невербальне спілкування “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7521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4282984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000" b="1" dirty="0" smtClean="0"/>
              <a:t>Неверба́льне спілкува́ння</a:t>
            </a:r>
            <a:r>
              <a:rPr lang="vi-VN" sz="2000" dirty="0" smtClean="0"/>
              <a:t> — вид спілкування, для якого характерне використання невербальної (безсловесної) поведінки і невербальних комунікацій як головного засобу передачі інформації, організації взаємодії, формування образу, думки про співрозмовника , здійснення впливу на іншу людину.</a:t>
            </a:r>
            <a:endParaRPr lang="ru-RU" sz="2000" dirty="0"/>
          </a:p>
        </p:txBody>
      </p:sp>
      <p:pic>
        <p:nvPicPr>
          <p:cNvPr id="9218" name="Picture 2" descr="Картинки по запросу невербальне спілкува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9646" y="1760855"/>
            <a:ext cx="3461657" cy="4352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4322173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dirty="0" err="1" smtClean="0"/>
              <a:t>Мова</a:t>
            </a:r>
            <a:r>
              <a:rPr lang="ru-RU" sz="2400" dirty="0" smtClean="0"/>
              <a:t> невербального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жестів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й</a:t>
            </a:r>
            <a:r>
              <a:rPr lang="ru-RU" sz="2400" dirty="0" smtClean="0"/>
              <a:t> </a:t>
            </a:r>
            <a:r>
              <a:rPr lang="ru-RU" sz="2400" dirty="0" err="1" smtClean="0"/>
              <a:t>почуттів</a:t>
            </a:r>
            <a:r>
              <a:rPr lang="ru-RU" sz="2400" dirty="0" smtClean="0"/>
              <a:t>. Люди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комунікативного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цілу</a:t>
            </a:r>
            <a:r>
              <a:rPr lang="ru-RU" sz="2400" dirty="0" smtClean="0"/>
              <a:t> низку </a:t>
            </a:r>
            <a:r>
              <a:rPr lang="ru-RU" sz="2400" dirty="0" err="1" smtClean="0"/>
              <a:t>невербальних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: погляди, </a:t>
            </a:r>
            <a:r>
              <a:rPr lang="ru-RU" sz="2400" dirty="0" err="1" smtClean="0"/>
              <a:t>міміку</a:t>
            </a:r>
            <a:r>
              <a:rPr lang="ru-RU" sz="2400" dirty="0" smtClean="0"/>
              <a:t>, </a:t>
            </a:r>
            <a:r>
              <a:rPr lang="ru-RU" sz="2400" dirty="0" err="1" smtClean="0"/>
              <a:t>пози</a:t>
            </a:r>
            <a:r>
              <a:rPr lang="ru-RU" sz="2400" dirty="0" smtClean="0"/>
              <a:t>, жести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819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2264" y="1254034"/>
            <a:ext cx="3775168" cy="5316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4505053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Спілкуючись</a:t>
            </a:r>
            <a:r>
              <a:rPr lang="ru-RU" sz="2400" dirty="0" smtClean="0"/>
              <a:t>, люди </a:t>
            </a:r>
            <a:r>
              <a:rPr lang="ru-RU" sz="2400" dirty="0" err="1" smtClean="0"/>
              <a:t>неоднаково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реагують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невербальні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: </a:t>
            </a:r>
            <a:r>
              <a:rPr lang="ru-RU" sz="2400" dirty="0" err="1" smtClean="0"/>
              <a:t>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чутливі</a:t>
            </a:r>
            <a:r>
              <a:rPr lang="ru-RU" sz="2400" dirty="0" smtClean="0"/>
              <a:t> до них,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обізнані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цією</a:t>
            </a:r>
            <a:r>
              <a:rPr lang="ru-RU" sz="2400" dirty="0" smtClean="0"/>
              <a:t> сферою </a:t>
            </a:r>
            <a:r>
              <a:rPr lang="ru-RU" sz="2400" dirty="0" err="1" smtClean="0"/>
              <a:t>комунікації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</a:t>
            </a:r>
            <a:r>
              <a:rPr lang="ru-RU" sz="2400" dirty="0" err="1" smtClean="0"/>
              <a:t>фіксації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розшифрування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невербальної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Невербальне</a:t>
            </a:r>
            <a:r>
              <a:rPr lang="ru-RU" sz="2400" dirty="0" smtClean="0"/>
              <a:t>, як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зв'язок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170" name="Picture 2" descr="Картинки по запросу невербальне спілкува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2262" y="1371600"/>
            <a:ext cx="4101737" cy="4859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4152356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Позитивний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невербальний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зв'язок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взаємини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співрозмовниками</a:t>
            </a:r>
            <a:r>
              <a:rPr lang="ru-RU" sz="2400" dirty="0" smtClean="0"/>
              <a:t>, а </a:t>
            </a:r>
            <a:r>
              <a:rPr lang="ru-RU" sz="2400" dirty="0" err="1" smtClean="0"/>
              <a:t>негативний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супроводжує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породжує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деструктивні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взаємини</a:t>
            </a:r>
            <a:r>
              <a:rPr lang="ru-RU" sz="2400" dirty="0" smtClean="0"/>
              <a:t>. Партнер,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роздратовано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співрозмовника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негативні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146" name="Picture 2" descr="Картинки по запросу невербальне спілкува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376" y="1293223"/>
            <a:ext cx="4493623" cy="5120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3603716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 </a:t>
            </a:r>
            <a:r>
              <a:rPr lang="ru-RU" sz="2400" dirty="0" err="1" smtClean="0"/>
              <a:t>безпосередньому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засобом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мова</a:t>
            </a:r>
            <a:r>
              <a:rPr lang="ru-RU" sz="2400" dirty="0" smtClean="0"/>
              <a:t> </a:t>
            </a:r>
            <a:r>
              <a:rPr lang="ru-RU" sz="2400" dirty="0" err="1" smtClean="0"/>
              <a:t>міміки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жестів</a:t>
            </a:r>
            <a:r>
              <a:rPr lang="ru-RU" sz="2400" dirty="0" smtClean="0"/>
              <a:t>, яка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доповнює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збагачує</a:t>
            </a:r>
            <a:r>
              <a:rPr lang="ru-RU" sz="2400" dirty="0" smtClean="0"/>
              <a:t>, </a:t>
            </a:r>
            <a:r>
              <a:rPr lang="ru-RU" sz="2400" dirty="0" err="1" smtClean="0"/>
              <a:t>індивідуалізує</a:t>
            </a:r>
            <a:r>
              <a:rPr lang="ru-RU" sz="2400" dirty="0" smtClean="0"/>
              <a:t> </a:t>
            </a:r>
            <a:r>
              <a:rPr lang="ru-RU" sz="2400" dirty="0" err="1" smtClean="0"/>
              <a:t>звичайну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інколи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при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глухонімих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замінює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2" name="Picture 2" descr="Картинки по запросу невербальне спілкува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5404" y="1720714"/>
            <a:ext cx="2819400" cy="4431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399560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те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слово,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привітання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вимовлене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безліччю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найрізноманітніших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відтінків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міміки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жестів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інтонацій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відображають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найтонші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переливи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настроїв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8937" y="1619794"/>
            <a:ext cx="4379232" cy="4741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5400" b="1" dirty="0" smtClean="0"/>
              <a:t>Дякую за увагу</a:t>
            </a:r>
            <a:r>
              <a:rPr lang="uk-UA" sz="5400" b="1" dirty="0" smtClean="0"/>
              <a:t>!</a:t>
            </a:r>
            <a:endParaRPr lang="uk-UA" sz="5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112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Бердичівський медичний фаховий коледж ‘’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Boss</cp:lastModifiedBy>
  <cp:revision>7</cp:revision>
  <dcterms:created xsi:type="dcterms:W3CDTF">2019-08-22T12:46:47Z</dcterms:created>
  <dcterms:modified xsi:type="dcterms:W3CDTF">2021-01-08T13:36:12Z</dcterms:modified>
</cp:coreProperties>
</file>