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4" r:id="rId4"/>
    <p:sldId id="272" r:id="rId5"/>
    <p:sldId id="273" r:id="rId6"/>
    <p:sldId id="271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>
        <p:scale>
          <a:sx n="68" d="100"/>
          <a:sy n="68" d="100"/>
        </p:scale>
        <p:origin x="-121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5589240"/>
            <a:ext cx="7128792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326553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553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665288"/>
            <a:ext cx="7186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Розумова відсталість</a:t>
            </a:r>
            <a:endParaRPr lang="uk-UA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788" y="4437112"/>
            <a:ext cx="8960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 розумова відсталість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легкий ступінь психічного недорозвинення, який характеризується нездатністю до розуміння і продукування складних понять, узагальнень, аналізу і переваженням конкретно-описового типу мислення, спрощеністю поглядів. 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335745" cy="401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05" y="0"/>
            <a:ext cx="2563290" cy="311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28498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sz="2400" b="1" dirty="0" smtClean="0"/>
              <a:t>Характерними проявами цих станів є:</a:t>
            </a:r>
          </a:p>
          <a:p>
            <a:r>
              <a:rPr lang="uk-UA" sz="2400" b="1" dirty="0" smtClean="0"/>
              <a:t>а) тенденція до затримки розуміння і мовлення в різному ступені;</a:t>
            </a:r>
          </a:p>
          <a:p>
            <a:r>
              <a:rPr lang="uk-UA" sz="2400" b="1" dirty="0" smtClean="0"/>
              <a:t>б) з різною частотою зустрічаються супутні стани: аутизм, розлади поведінки, епілепсія;</a:t>
            </a:r>
          </a:p>
          <a:p>
            <a:r>
              <a:rPr lang="uk-UA" sz="2400" b="1" dirty="0" smtClean="0"/>
              <a:t>в) труднощі навчання в загальноосвітній школі;</a:t>
            </a:r>
          </a:p>
          <a:p>
            <a:r>
              <a:rPr lang="uk-UA" sz="2400" b="1" dirty="0" smtClean="0"/>
              <a:t>г) висока сугестивність, потрапляння під чужий вплив; </a:t>
            </a:r>
          </a:p>
          <a:p>
            <a:r>
              <a:rPr lang="uk-UA" sz="2400" b="1" dirty="0" smtClean="0"/>
              <a:t>ґ) обов’язкова недостатність понятійного мислення;</a:t>
            </a:r>
          </a:p>
          <a:p>
            <a:r>
              <a:rPr lang="uk-UA" sz="2400" b="1" dirty="0" smtClean="0"/>
              <a:t>д) наявність </a:t>
            </a:r>
            <a:r>
              <a:rPr lang="uk-UA" sz="2400" b="1" dirty="0" err="1" smtClean="0"/>
              <a:t>мікроорганічної</a:t>
            </a:r>
            <a:r>
              <a:rPr lang="uk-UA" sz="2400" b="1" dirty="0" smtClean="0"/>
              <a:t> неврологічної симптоматики.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39" y="404664"/>
            <a:ext cx="3112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err="1">
                <a:solidFill>
                  <a:schemeClr val="tx2">
                    <a:lumMod val="75000"/>
                  </a:schemeClr>
                </a:solidFill>
              </a:rPr>
              <a:t>Діагностика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2920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/>
              <a:t>Психологічні критерії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 інтелектуального розвитку (IQ) за адаптованим варіантом тесту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Векслера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знаходиться в діапазоні 50-69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72" y="1556792"/>
            <a:ext cx="52197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627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41" y="2883698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дії для обмеження чинників і станів, що призводять до розвитку розумової відсталості: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Поширення знань в населення про причини розумової відсталості.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Всілякі заходи, перш за все, загальнодержавні, що забезпечують максимальну турботу про матерів і дітей.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Раннє лікування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резидуально-органічного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ураження головного мозку.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Уникання народження психічно хворих дітей у сім’ях, що вже мають розумово відсталу дитину.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3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4646" y="11663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пильнування та раннє лікування дітей, що народилися в результаті несприятливих пологів і мають затримку фізичного та психічного розвитку, а також рання діагностика у немовлят спадкових захворювань, порушень обміну речовин і заходи щодо їхньої корекції.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94288"/>
            <a:ext cx="47625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6633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Третинна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запобігання виникненню у осіб із розумовою відсталістю неврологічних та соматичних захворювань, що ускладнюють основне захворювання.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" y="2924944"/>
            <a:ext cx="571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05064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400" b="1" dirty="0" smtClean="0">
                <a:solidFill>
                  <a:srgbClr val="000000"/>
                </a:solidFill>
                <a:latin typeface="inherit"/>
              </a:rPr>
              <a:t>Виділяють такі основні види розумової відсталості:</a:t>
            </a:r>
            <a:endParaRPr lang="uk-UA" sz="2400" b="1" dirty="0" smtClean="0">
              <a:solidFill>
                <a:srgbClr val="000000"/>
              </a:solidFill>
              <a:latin typeface="Open Sans"/>
            </a:endParaRPr>
          </a:p>
          <a:p>
            <a:pPr fontAlgn="base">
              <a:buFont typeface="Arial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Open Sans"/>
              </a:rPr>
              <a:t>спадкові форми;</a:t>
            </a:r>
          </a:p>
          <a:p>
            <a:pPr fontAlgn="base">
              <a:buFont typeface="Arial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Open Sans"/>
              </a:rPr>
              <a:t>розумова відсталість при хромосомних захворюваннях;</a:t>
            </a:r>
          </a:p>
          <a:p>
            <a:pPr fontAlgn="base">
              <a:buFont typeface="Arial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Open Sans"/>
              </a:rPr>
              <a:t>змішані за етіологією;</a:t>
            </a:r>
          </a:p>
          <a:p>
            <a:pPr fontAlgn="base">
              <a:buFont typeface="Arial"/>
              <a:buChar char="•"/>
            </a:pPr>
            <a:r>
              <a:rPr lang="uk-UA" sz="2400" dirty="0" smtClean="0">
                <a:solidFill>
                  <a:srgbClr val="000000"/>
                </a:solidFill>
                <a:latin typeface="Open Sans"/>
              </a:rPr>
              <a:t>обумовлені екзогенними факторами.</a:t>
            </a:r>
            <a:endParaRPr lang="uk-UA" sz="240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148064" cy="341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74" y="422108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Заняття в школах для учнів з розумовою відсталістю проводять за адаптованими освітніми програмами з урахуванням їхніх психофізичних можливостей. Найменування предметів і кількість годин, які відводяться на їхнє вивчення, визначається навчальним планом відповідно до наказу Міністерства освіти і науки України.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5314900" cy="354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8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3d145fe4b544c96e028d7837568e6fbc937be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304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Доноры крови</dc:title>
  <dc:creator>obstinate</dc:creator>
  <dc:description>Шаблон презентации с сайта https://presentation-creation.ru/</dc:description>
  <cp:lastModifiedBy>Asus</cp:lastModifiedBy>
  <cp:revision>1275</cp:revision>
  <dcterms:created xsi:type="dcterms:W3CDTF">2018-02-25T09:09:03Z</dcterms:created>
  <dcterms:modified xsi:type="dcterms:W3CDTF">2019-11-23T10:26:37Z</dcterms:modified>
</cp:coreProperties>
</file>