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7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527547" y="643051"/>
            <a:ext cx="6361928" cy="6473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20317">
              <a:lnSpc>
                <a:spcPct val="100000"/>
              </a:lnSpc>
            </a:pPr>
            <a:r>
              <a:rPr lang="en-US" altLang="zh-CN" sz="9600" b="1" dirty="0">
                <a:solidFill>
                  <a:srgbClr val="515151"/>
                </a:solidFill>
                <a:latin typeface="Calibri"/>
                <a:ea typeface="Calibri"/>
              </a:rPr>
              <a:t>З</a:t>
            </a:r>
            <a:r>
              <a:rPr lang="en-US" altLang="zh-CN" sz="9600" b="1" dirty="0">
                <a:solidFill>
                  <a:srgbClr val="515151"/>
                </a:solidFill>
                <a:latin typeface="Calibri"/>
                <a:cs typeface="Calibri"/>
              </a:rPr>
              <a:t> </a:t>
            </a:r>
            <a:r>
              <a:rPr lang="en-US" altLang="zh-CN" sz="9600" b="1" dirty="0">
                <a:solidFill>
                  <a:srgbClr val="515151"/>
                </a:solidFill>
                <a:latin typeface="Calibri"/>
                <a:ea typeface="Calibri"/>
              </a:rPr>
              <a:t>Н</a:t>
            </a:r>
            <a:r>
              <a:rPr lang="en-US" altLang="zh-CN" sz="9600" b="1" spc="-10" dirty="0">
                <a:solidFill>
                  <a:srgbClr val="515151"/>
                </a:solidFill>
                <a:latin typeface="Calibri"/>
                <a:cs typeface="Calibri"/>
              </a:rPr>
              <a:t> </a:t>
            </a:r>
            <a:r>
              <a:rPr lang="en-US" altLang="zh-CN" sz="9600" b="1" dirty="0">
                <a:solidFill>
                  <a:srgbClr val="515151"/>
                </a:solidFill>
                <a:latin typeface="Calibri"/>
                <a:ea typeface="Calibri"/>
              </a:rPr>
              <a:t>О</a:t>
            </a:r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FE0000"/>
                </a:solidFill>
                <a:latin typeface="Calibri"/>
                <a:ea typeface="Calibri"/>
              </a:rPr>
              <a:t>Українська</a:t>
            </a:r>
            <a:r>
              <a:rPr lang="en-US" altLang="zh-CN" sz="4000" spc="-10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FE0000"/>
                </a:solidFill>
                <a:latin typeface="Calibri"/>
                <a:ea typeface="Calibri"/>
              </a:rPr>
              <a:t>мова</a:t>
            </a:r>
            <a:r>
              <a:rPr lang="en-US" altLang="zh-CN" sz="4000" spc="-10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FE0000"/>
                </a:solidFill>
                <a:latin typeface="Calibri"/>
                <a:ea typeface="Calibri"/>
              </a:rPr>
              <a:t>і</a:t>
            </a:r>
            <a:r>
              <a:rPr lang="en-US" altLang="zh-CN" sz="4000" spc="-10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FE0000"/>
                </a:solidFill>
                <a:latin typeface="Calibri"/>
                <a:ea typeface="Calibri"/>
              </a:rPr>
              <a:t>література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0"/>
              </a:lnSpc>
            </a:pPr>
            <a:endParaRPr lang="en-US" dirty="0" smtClean="0"/>
          </a:p>
          <a:p>
            <a:pPr marL="0" indent="1362709">
              <a:lnSpc>
                <a:spcPct val="100000"/>
              </a:lnSpc>
            </a:pPr>
            <a:r>
              <a:rPr lang="en-US" altLang="zh-CN" sz="4000" spc="-15" dirty="0" err="1">
                <a:solidFill>
                  <a:srgbClr val="0000CB"/>
                </a:solidFill>
                <a:latin typeface="Calibri"/>
                <a:ea typeface="Calibri"/>
              </a:rPr>
              <a:t>Українська</a:t>
            </a:r>
            <a:r>
              <a:rPr lang="en-US" altLang="zh-CN" sz="4000" dirty="0">
                <a:solidFill>
                  <a:srgbClr val="0000CB"/>
                </a:solidFill>
                <a:latin typeface="Calibri"/>
                <a:cs typeface="Calibri"/>
              </a:rPr>
              <a:t> </a:t>
            </a:r>
            <a:r>
              <a:rPr lang="en-US" altLang="zh-CN" sz="4000" spc="-25" dirty="0" err="1" smtClean="0">
                <a:solidFill>
                  <a:srgbClr val="0000CB"/>
                </a:solidFill>
                <a:latin typeface="Calibri"/>
                <a:ea typeface="Calibri"/>
              </a:rPr>
              <a:t>мова</a:t>
            </a:r>
            <a:endParaRPr lang="uk-UA" altLang="zh-CN" sz="4000" spc="-25" dirty="0" smtClean="0">
              <a:solidFill>
                <a:srgbClr val="0000CB"/>
              </a:solidFill>
              <a:latin typeface="Calibri"/>
              <a:ea typeface="Calibri"/>
            </a:endParaRPr>
          </a:p>
          <a:p>
            <a:pPr marL="0" indent="1362709">
              <a:lnSpc>
                <a:spcPct val="100000"/>
              </a:lnSpc>
            </a:pPr>
            <a:r>
              <a:rPr lang="uk-UA" altLang="zh-CN" sz="4000" spc="-25" smtClean="0">
                <a:solidFill>
                  <a:srgbClr val="0000CB"/>
                </a:solidFill>
                <a:latin typeface="Calibri"/>
                <a:ea typeface="Calibri"/>
              </a:rPr>
              <a:t>1 частина</a:t>
            </a:r>
            <a:endParaRPr lang="en-US" altLang="zh-CN" sz="4000" spc="-25" dirty="0">
              <a:solidFill>
                <a:srgbClr val="0000CB"/>
              </a:solidFill>
              <a:latin typeface="Calibri"/>
              <a:ea typeface="Calibri"/>
            </a:endParaRP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9"/>
              </a:lnSpc>
            </a:pPr>
            <a:endParaRPr lang="en-US" dirty="0" smtClean="0"/>
          </a:p>
          <a:p>
            <a:pPr marL="0" indent="431546">
              <a:lnSpc>
                <a:spcPct val="100000"/>
              </a:lnSpc>
            </a:pPr>
            <a:r>
              <a:rPr lang="en-US" altLang="zh-CN" sz="1800" i="1" spc="34" dirty="0">
                <a:solidFill>
                  <a:srgbClr val="000000"/>
                </a:solidFill>
                <a:latin typeface="Times New Roman"/>
                <a:ea typeface="Times New Roman"/>
              </a:rPr>
              <a:t>Вінницький</a:t>
            </a:r>
            <a:r>
              <a:rPr lang="en-US" altLang="zh-CN" sz="1800" i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spc="34" dirty="0">
                <a:solidFill>
                  <a:srgbClr val="000000"/>
                </a:solidFill>
                <a:latin typeface="Times New Roman"/>
                <a:ea typeface="Times New Roman"/>
              </a:rPr>
              <a:t>регіональний</a:t>
            </a:r>
            <a:r>
              <a:rPr lang="en-US" altLang="zh-CN" sz="1800" i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spc="40" dirty="0">
                <a:solidFill>
                  <a:srgbClr val="000000"/>
                </a:solidFill>
                <a:latin typeface="Times New Roman"/>
                <a:ea typeface="Times New Roman"/>
              </a:rPr>
              <a:t>центр</a:t>
            </a:r>
            <a:r>
              <a:rPr lang="en-US" altLang="zh-CN" sz="1800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spc="34" dirty="0">
                <a:solidFill>
                  <a:srgbClr val="000000"/>
                </a:solidFill>
                <a:latin typeface="Times New Roman"/>
                <a:ea typeface="Times New Roman"/>
              </a:rPr>
              <a:t>оцінювання</a:t>
            </a:r>
            <a:r>
              <a:rPr lang="en-US" altLang="zh-CN" sz="1800" i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spc="40" dirty="0">
                <a:solidFill>
                  <a:srgbClr val="000000"/>
                </a:solidFill>
                <a:latin typeface="Times New Roman"/>
                <a:ea typeface="Times New Roman"/>
              </a:rPr>
              <a:t>якості</a:t>
            </a:r>
            <a:r>
              <a:rPr lang="en-US" altLang="zh-CN" sz="1800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spc="34" dirty="0">
                <a:solidFill>
                  <a:srgbClr val="000000"/>
                </a:solidFill>
                <a:latin typeface="Times New Roman"/>
                <a:ea typeface="Times New Roman"/>
              </a:rPr>
              <a:t>освіти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72"/>
          <p:cNvSpPr txBox="1"/>
          <p:nvPr/>
        </p:nvSpPr>
        <p:spPr>
          <a:xfrm>
            <a:off x="1355089" y="496829"/>
            <a:ext cx="10057320" cy="1933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2524" hangingPunct="0">
              <a:lnSpc>
                <a:spcPct val="94166"/>
              </a:lnSpc>
            </a:pPr>
            <a:r>
              <a:rPr lang="en-US" altLang="zh-CN" sz="4400" dirty="0">
                <a:solidFill>
                  <a:srgbClr val="0000CB"/>
                </a:solidFill>
                <a:latin typeface="Palatino Linotype"/>
                <a:ea typeface="Palatino Linotype"/>
              </a:rPr>
              <a:t>Сертифікаційна</a:t>
            </a:r>
            <a:r>
              <a:rPr lang="en-US" altLang="zh-CN" sz="4400" spc="179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ea typeface="Palatino Linotype"/>
              </a:rPr>
              <a:t>робота</a:t>
            </a:r>
            <a:r>
              <a:rPr lang="en-US" altLang="zh-CN" sz="4400" spc="179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b="1" dirty="0">
                <a:solidFill>
                  <a:srgbClr val="0000CB"/>
                </a:solidFill>
                <a:latin typeface="Times New Roman"/>
                <a:ea typeface="Times New Roman"/>
              </a:rPr>
              <a:t>ЗНО</a:t>
            </a:r>
            <a:r>
              <a:rPr lang="en-US" altLang="zh-CN" sz="4400" b="1" spc="179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b="1" dirty="0">
                <a:solidFill>
                  <a:srgbClr val="0000CB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4400" b="1" spc="185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b="1" dirty="0">
                <a:solidFill>
                  <a:srgbClr val="0000CB"/>
                </a:solidFill>
                <a:latin typeface="Times New Roman"/>
                <a:ea typeface="Times New Roman"/>
              </a:rPr>
              <a:t>2021</a:t>
            </a:r>
            <a:r>
              <a:rPr lang="en-US" altLang="zh-CN" sz="4400" b="1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4400" dirty="0">
                <a:solidFill>
                  <a:srgbClr val="0000CB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ea typeface="Palatino Linotype"/>
              </a:rPr>
              <a:t>української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ea typeface="Palatino Linotype"/>
              </a:rPr>
              <a:t>мови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ea typeface="Palatino Linotype"/>
              </a:rPr>
              <a:t>/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ea typeface="Palatino Linotype"/>
              </a:rPr>
              <a:t>української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ea typeface="Palatino Linotype"/>
              </a:rPr>
              <a:t>мови</a:t>
            </a:r>
            <a:r>
              <a:rPr lang="en-US" altLang="zh-CN" sz="4400" spc="-139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ea typeface="Palatino Linotype"/>
              </a:rPr>
              <a:t>і</a:t>
            </a:r>
          </a:p>
          <a:p>
            <a:pPr marL="0" indent="3582034">
              <a:lnSpc>
                <a:spcPct val="100000"/>
              </a:lnSpc>
            </a:pPr>
            <a:r>
              <a:rPr lang="en-US" altLang="zh-CN" sz="4400" spc="5" dirty="0">
                <a:solidFill>
                  <a:srgbClr val="0000CB"/>
                </a:solidFill>
                <a:latin typeface="Palatino Linotype"/>
                <a:ea typeface="Palatino Linotype"/>
              </a:rPr>
              <a:t>літера</a:t>
            </a:r>
            <a:r>
              <a:rPr lang="en-US" altLang="zh-CN" sz="4400" dirty="0">
                <a:solidFill>
                  <a:srgbClr val="0000CB"/>
                </a:solidFill>
                <a:latin typeface="Palatino Linotype"/>
                <a:ea typeface="Palatino Linotype"/>
              </a:rPr>
              <a:t>тури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74"/>
          <p:cNvSpPr txBox="1"/>
          <p:nvPr/>
        </p:nvSpPr>
        <p:spPr>
          <a:xfrm>
            <a:off x="2135123" y="340492"/>
            <a:ext cx="936902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Розподіл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завдань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відповідно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до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розділів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програми</a:t>
            </a:r>
            <a:r>
              <a:rPr lang="en-US" altLang="zh-CN" sz="2800" spc="-3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ЗНО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715135" y="1129044"/>
            <a:ext cx="394640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FEFEFE"/>
                </a:solidFill>
                <a:latin typeface="Times New Roman"/>
                <a:ea typeface="Times New Roman"/>
              </a:rPr>
              <a:t>№</a:t>
            </a:r>
            <a:r>
              <a:rPr lang="en-US" altLang="zh-CN" sz="1200" b="1" spc="-1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dirty="0">
                <a:solidFill>
                  <a:srgbClr val="FEFEFE"/>
                </a:solidFill>
                <a:latin typeface="Times New Roman"/>
                <a:ea typeface="Times New Roman"/>
              </a:rPr>
              <a:t>з/п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801111" y="1254161"/>
            <a:ext cx="144525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FEFEFE"/>
                </a:solidFill>
                <a:latin typeface="Times New Roman"/>
                <a:ea typeface="Times New Roman"/>
              </a:rPr>
              <a:t>Розділи</a:t>
            </a:r>
            <a:r>
              <a:rPr lang="en-US" altLang="zh-CN" sz="1400" b="1" spc="-1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spc="-5" dirty="0">
                <a:solidFill>
                  <a:srgbClr val="FEFEFE"/>
                </a:solidFill>
                <a:latin typeface="Times New Roman"/>
                <a:ea typeface="Times New Roman"/>
              </a:rPr>
              <a:t>програми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994402" y="1063839"/>
            <a:ext cx="3108245" cy="727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2969">
              <a:lnSpc>
                <a:spcPct val="100000"/>
              </a:lnSpc>
            </a:pPr>
            <a:r>
              <a:rPr lang="en-US" altLang="zh-CN" sz="1600" b="1" spc="69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Українська</a:t>
            </a:r>
            <a:r>
              <a:rPr lang="en-US" altLang="zh-CN" sz="16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85" dirty="0">
                <a:solidFill>
                  <a:srgbClr val="000000"/>
                </a:solidFill>
                <a:latin typeface="Times New Roman"/>
                <a:ea typeface="Times New Roman"/>
              </a:rPr>
              <a:t>мова</a:t>
            </a:r>
            <a:r>
              <a:rPr lang="en-US" altLang="zh-CN" sz="1600" b="1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50" dirty="0">
                <a:solidFill>
                  <a:srgbClr val="000000"/>
                </a:solidFill>
                <a:latin typeface="Times New Roman"/>
                <a:ea typeface="Times New Roman"/>
              </a:rPr>
              <a:t>і</a:t>
            </a:r>
            <a:r>
              <a:rPr lang="en-US" altLang="zh-CN" sz="16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64" dirty="0">
                <a:solidFill>
                  <a:srgbClr val="000000"/>
                </a:solidFill>
                <a:latin typeface="Times New Roman"/>
                <a:ea typeface="Times New Roman"/>
              </a:rPr>
              <a:t>література</a:t>
            </a:r>
          </a:p>
          <a:p>
            <a:pPr marL="0">
              <a:lnSpc>
                <a:spcPct val="100000"/>
              </a:lnSpc>
              <a:spcBef>
                <a:spcPts val="275"/>
              </a:spcBef>
            </a:pP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ількість</a:t>
            </a:r>
          </a:p>
          <a:p>
            <a:pPr marL="0" indent="1392427">
              <a:lnSpc>
                <a:spcPct val="62916"/>
              </a:lnSpc>
            </a:pPr>
            <a:r>
              <a:rPr lang="en-US" altLang="zh-CN" sz="14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Номери</a:t>
            </a:r>
            <a:r>
              <a:rPr lang="en-US" altLang="zh-CN" sz="14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завдань</a:t>
            </a:r>
          </a:p>
          <a:p>
            <a:pPr marL="0" indent="59435">
              <a:lnSpc>
                <a:spcPct val="71666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Times New Roman"/>
                <a:ea typeface="Times New Roman"/>
              </a:rPr>
              <a:t>завд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ань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491093" y="1403111"/>
            <a:ext cx="624137" cy="379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ількість</a:t>
            </a:r>
          </a:p>
          <a:p>
            <a:pPr marL="0" indent="59435">
              <a:lnSpc>
                <a:spcPct val="100000"/>
              </a:lnSpc>
              <a:spcBef>
                <a:spcPts val="104"/>
              </a:spcBef>
            </a:pPr>
            <a:r>
              <a:rPr lang="en-US" altLang="zh-CN" sz="1200" spc="-1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авдань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265666" y="1063839"/>
            <a:ext cx="1954765" cy="635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55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Українська</a:t>
            </a:r>
            <a:r>
              <a:rPr lang="en-US" altLang="zh-CN" sz="16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64" dirty="0">
                <a:solidFill>
                  <a:srgbClr val="000000"/>
                </a:solidFill>
                <a:latin typeface="Times New Roman"/>
                <a:ea typeface="Times New Roman"/>
              </a:rPr>
              <a:t>мова</a:t>
            </a:r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 indent="644016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Номери</a:t>
            </a:r>
            <a:r>
              <a:rPr lang="en-US" altLang="zh-CN" sz="14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завдань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848866" y="1791462"/>
            <a:ext cx="7681721" cy="34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0833"/>
              </a:lnSpc>
              <a:tabLst>
                <a:tab pos="366141" algn="l"/>
                <a:tab pos="3400043" algn="l"/>
                <a:tab pos="3930395" algn="l"/>
                <a:tab pos="6896734" algn="l"/>
                <a:tab pos="7453376" algn="l"/>
              </a:tabLst>
            </a:pPr>
            <a:r>
              <a:rPr lang="en-US" altLang="zh-CN" sz="1200" spc="-5" dirty="0">
                <a:solidFill>
                  <a:srgbClr val="FEFEFE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Фонетика.</a:t>
            </a: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Графіка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25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spc="-45" dirty="0">
                <a:solidFill>
                  <a:srgbClr val="000000"/>
                </a:solidFill>
                <a:latin typeface="Palatino Linotype"/>
                <a:ea typeface="Palatino Linotype"/>
              </a:rPr>
              <a:t>1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867154" y="2157222"/>
            <a:ext cx="8982660" cy="34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0833"/>
              </a:lnSpc>
              <a:tabLst>
                <a:tab pos="347852" algn="l"/>
                <a:tab pos="3381755" algn="l"/>
                <a:tab pos="3912107" algn="l"/>
                <a:tab pos="6878446" algn="l"/>
                <a:tab pos="7435088" algn="l"/>
              </a:tabLst>
            </a:pPr>
            <a:r>
              <a:rPr lang="en-US" altLang="zh-CN" sz="1200" spc="-5" dirty="0">
                <a:solidFill>
                  <a:srgbClr val="FEFEFE"/>
                </a:solidFill>
                <a:latin typeface="Times New Roman"/>
                <a:ea typeface="Times New Roman"/>
              </a:rPr>
              <a:t>2	</a:t>
            </a: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Лексикологія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5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34,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35,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36,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37,</a:t>
            </a:r>
            <a:r>
              <a:rPr lang="en-US" altLang="zh-CN" sz="1600" spc="-1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39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5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10,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11,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12,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13,</a:t>
            </a:r>
            <a:r>
              <a:rPr lang="en-US" altLang="zh-CN" sz="1600" spc="-5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14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867154" y="2522982"/>
            <a:ext cx="7765541" cy="34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0833"/>
              </a:lnSpc>
              <a:tabLst>
                <a:tab pos="347852" algn="l"/>
                <a:tab pos="3381755" algn="l"/>
                <a:tab pos="3912107" algn="l"/>
                <a:tab pos="6878446" algn="l"/>
                <a:tab pos="7435088" algn="l"/>
              </a:tabLst>
            </a:pPr>
            <a:r>
              <a:rPr lang="en-US" altLang="zh-CN" sz="1200" spc="-5" dirty="0">
                <a:solidFill>
                  <a:srgbClr val="FEFEFE"/>
                </a:solidFill>
                <a:latin typeface="Times New Roman"/>
                <a:ea typeface="Times New Roman"/>
              </a:rPr>
              <a:t>3	</a:t>
            </a: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Фразеологія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53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spc="-20" dirty="0">
                <a:solidFill>
                  <a:srgbClr val="000000"/>
                </a:solidFill>
                <a:latin typeface="Palatino Linotype"/>
                <a:ea typeface="Palatino Linotype"/>
              </a:rPr>
              <a:t>29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867154" y="2888995"/>
            <a:ext cx="7663433" cy="34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0833"/>
              </a:lnSpc>
              <a:tabLst>
                <a:tab pos="347852" algn="l"/>
                <a:tab pos="3381755" algn="l"/>
                <a:tab pos="3912107" algn="l"/>
                <a:tab pos="6878446" algn="l"/>
                <a:tab pos="7435088" algn="l"/>
              </a:tabLst>
            </a:pPr>
            <a:r>
              <a:rPr lang="en-US" altLang="zh-CN" sz="1200" spc="-5" dirty="0">
                <a:solidFill>
                  <a:srgbClr val="FEFEFE"/>
                </a:solidFill>
                <a:latin typeface="Times New Roman"/>
                <a:ea typeface="Times New Roman"/>
              </a:rPr>
              <a:t>4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Будова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слова.</a:t>
            </a:r>
            <a:r>
              <a:rPr lang="en-US" altLang="zh-CN" sz="1600" spc="-3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Словотвір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33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spc="-45" dirty="0">
                <a:solidFill>
                  <a:srgbClr val="000000"/>
                </a:solidFill>
                <a:latin typeface="Palatino Linotype"/>
                <a:ea typeface="Palatino Linotype"/>
              </a:rPr>
              <a:t>9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867154" y="3254755"/>
            <a:ext cx="9592038" cy="34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0833"/>
              </a:lnSpc>
              <a:tabLst>
                <a:tab pos="347852" algn="l"/>
                <a:tab pos="3381755" algn="l"/>
                <a:tab pos="3912107" algn="l"/>
                <a:tab pos="6878446" algn="l"/>
                <a:tab pos="7435088" algn="l"/>
              </a:tabLst>
            </a:pPr>
            <a:r>
              <a:rPr lang="en-US" altLang="zh-CN" sz="1200" spc="-5" dirty="0">
                <a:solidFill>
                  <a:srgbClr val="FEFEFE"/>
                </a:solidFill>
                <a:latin typeface="Times New Roman"/>
                <a:ea typeface="Times New Roman"/>
              </a:rPr>
              <a:t>5	</a:t>
            </a: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Морфологія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7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40,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43,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44,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45,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46,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47,</a:t>
            </a:r>
            <a:r>
              <a:rPr lang="en-US" altLang="zh-CN" sz="1600" spc="-2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54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7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16,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19,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20,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21,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22,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23,</a:t>
            </a:r>
            <a:r>
              <a:rPr lang="en-US" altLang="zh-CN" sz="1600" spc="-6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867154" y="3615410"/>
            <a:ext cx="20319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5" dirty="0">
                <a:solidFill>
                  <a:srgbClr val="FEFEFE"/>
                </a:solidFill>
                <a:latin typeface="Times New Roman"/>
                <a:ea typeface="Times New Roman"/>
              </a:rPr>
              <a:t>6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2215007" y="3817708"/>
            <a:ext cx="2217096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Синтаксис.</a:t>
            </a:r>
            <a:r>
              <a:rPr lang="en-US" altLang="zh-CN" sz="1600" spc="4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Пунктуація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203190" y="3752146"/>
            <a:ext cx="20548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0" dirty="0">
                <a:solidFill>
                  <a:srgbClr val="000000"/>
                </a:solidFill>
                <a:latin typeface="Times New Roman"/>
                <a:ea typeface="Times New Roman"/>
              </a:rPr>
              <a:t>11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5779261" y="3647273"/>
            <a:ext cx="239837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39,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41,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42,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48,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49,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50,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51,</a:t>
            </a:r>
            <a:r>
              <a:rPr lang="en-US" altLang="zh-CN" sz="1600" spc="-34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52,</a:t>
            </a:r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55,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56,</a:t>
            </a:r>
            <a:r>
              <a:rPr lang="en-US" altLang="zh-CN" sz="1600" spc="-2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57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699881" y="3752146"/>
            <a:ext cx="20547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0" dirty="0">
                <a:solidFill>
                  <a:srgbClr val="000000"/>
                </a:solidFill>
                <a:latin typeface="Times New Roman"/>
                <a:ea typeface="Times New Roman"/>
              </a:rPr>
              <a:t>11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302242" y="3647273"/>
            <a:ext cx="2398372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15,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17,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18,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24,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25,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26,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27,</a:t>
            </a:r>
            <a:r>
              <a:rPr lang="en-US" altLang="zh-CN" sz="1600" spc="-34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28,</a:t>
            </a:r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31,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32,</a:t>
            </a:r>
            <a:r>
              <a:rPr lang="en-US" altLang="zh-CN" sz="1600" spc="-2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33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867154" y="4142739"/>
            <a:ext cx="8172449" cy="34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0833"/>
              </a:lnSpc>
              <a:tabLst>
                <a:tab pos="347852" algn="l"/>
                <a:tab pos="3381755" algn="l"/>
                <a:tab pos="3912107" algn="l"/>
                <a:tab pos="6878446" algn="l"/>
                <a:tab pos="7435088" algn="l"/>
              </a:tabLst>
            </a:pPr>
            <a:r>
              <a:rPr lang="en-US" altLang="zh-CN" sz="1200" spc="-5" dirty="0">
                <a:solidFill>
                  <a:srgbClr val="FEFEFE"/>
                </a:solidFill>
                <a:latin typeface="Times New Roman"/>
                <a:ea typeface="Times New Roman"/>
              </a:rPr>
              <a:t>7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Стилістика</a:t>
            </a:r>
            <a:r>
              <a:rPr lang="en-US" altLang="zh-CN" sz="1600" spc="-2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(текст)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6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58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1600" spc="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63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6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34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1600" spc="-34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39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867154" y="4508499"/>
            <a:ext cx="8678712" cy="34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0833"/>
              </a:lnSpc>
              <a:tabLst>
                <a:tab pos="347852" algn="l"/>
                <a:tab pos="3381755" algn="l"/>
                <a:tab pos="3912107" algn="l"/>
                <a:tab pos="6878446" algn="l"/>
                <a:tab pos="7435088" algn="l"/>
              </a:tabLst>
            </a:pPr>
            <a:r>
              <a:rPr lang="en-US" altLang="zh-CN" sz="1200" spc="-5" dirty="0">
                <a:solidFill>
                  <a:srgbClr val="FEFEFE"/>
                </a:solidFill>
                <a:latin typeface="Times New Roman"/>
                <a:ea typeface="Times New Roman"/>
              </a:rPr>
              <a:t>8	</a:t>
            </a: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Орфографія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6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27,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28,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29,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30,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31,</a:t>
            </a:r>
            <a:r>
              <a:rPr lang="en-US" altLang="zh-CN" sz="1600" spc="-1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32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6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3,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4,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5,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6,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7,</a:t>
            </a:r>
            <a:r>
              <a:rPr lang="en-US" altLang="zh-CN" sz="1600" spc="-5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8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867154" y="4874259"/>
            <a:ext cx="7663433" cy="34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0833"/>
              </a:lnSpc>
              <a:tabLst>
                <a:tab pos="347852" algn="l"/>
                <a:tab pos="3381755" algn="l"/>
                <a:tab pos="3912107" algn="l"/>
                <a:tab pos="6878446" algn="l"/>
                <a:tab pos="7435088" algn="l"/>
              </a:tabLst>
            </a:pPr>
            <a:r>
              <a:rPr lang="en-US" altLang="zh-CN" sz="1200" spc="-5" dirty="0">
                <a:solidFill>
                  <a:srgbClr val="FEFEFE"/>
                </a:solidFill>
                <a:latin typeface="Times New Roman"/>
                <a:ea typeface="Times New Roman"/>
              </a:rPr>
              <a:t>9	</a:t>
            </a: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Орфоепія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26	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spc="-45" dirty="0">
                <a:solidFill>
                  <a:srgbClr val="000000"/>
                </a:solidFill>
                <a:latin typeface="Palatino Linotype"/>
                <a:ea typeface="Palatino Linotype"/>
              </a:rPr>
              <a:t>2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829054" y="5235168"/>
            <a:ext cx="27939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FEFEFE"/>
                </a:solidFill>
                <a:latin typeface="Times New Roman"/>
                <a:ea typeface="Times New Roman"/>
              </a:rPr>
              <a:t>10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2215007" y="5256618"/>
            <a:ext cx="2276499" cy="4403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Розвиток</a:t>
            </a:r>
            <a:r>
              <a:rPr lang="en-US" altLang="zh-CN" sz="1600" spc="1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мовлення</a:t>
            </a:r>
          </a:p>
          <a:p>
            <a:pPr marL="0">
              <a:lnSpc>
                <a:spcPct val="92083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(коротка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письмова</a:t>
            </a:r>
            <a:r>
              <a:rPr lang="en-US" altLang="zh-CN" sz="1400" i="1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відповідь)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248909" y="5339153"/>
            <a:ext cx="114192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779261" y="5364822"/>
            <a:ext cx="623062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64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160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66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8745601" y="5344756"/>
            <a:ext cx="11419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0507091" y="5364822"/>
            <a:ext cx="114045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832482" y="5696927"/>
            <a:ext cx="27329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30" dirty="0">
                <a:solidFill>
                  <a:srgbClr val="FEFEFE"/>
                </a:solidFill>
                <a:latin typeface="Times New Roman"/>
                <a:ea typeface="Times New Roman"/>
              </a:rPr>
              <a:t>11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2215007" y="5713818"/>
            <a:ext cx="2478761" cy="4403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Розвиток</a:t>
            </a:r>
            <a:r>
              <a:rPr lang="en-US" altLang="zh-CN" sz="1600" spc="1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мовлення</a:t>
            </a:r>
          </a:p>
          <a:p>
            <a:pPr marL="0">
              <a:lnSpc>
                <a:spcPct val="92083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(розгорнута</a:t>
            </a:r>
            <a:r>
              <a:rPr lang="en-US" altLang="zh-CN" sz="1400" i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письмова</a:t>
            </a:r>
            <a:r>
              <a:rPr lang="en-US" altLang="zh-CN" sz="1400" i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відповідь)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248909" y="5796770"/>
            <a:ext cx="11403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779261" y="5822022"/>
            <a:ext cx="216154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67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745601" y="5796770"/>
            <a:ext cx="11403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9302242" y="5822022"/>
            <a:ext cx="216153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40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829054" y="6154673"/>
            <a:ext cx="7494644" cy="316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416"/>
              </a:lnSpc>
              <a:tabLst>
                <a:tab pos="2218055" algn="l"/>
                <a:tab pos="3616452" algn="l"/>
                <a:tab pos="7139051" algn="l"/>
              </a:tabLst>
            </a:pPr>
            <a:r>
              <a:rPr lang="en-US" altLang="zh-CN" sz="1200" spc="-5" dirty="0">
                <a:solidFill>
                  <a:srgbClr val="FEFEFE"/>
                </a:solidFill>
                <a:latin typeface="Times New Roman"/>
                <a:ea typeface="Times New Roman"/>
              </a:rPr>
              <a:t>12	</a:t>
            </a:r>
            <a:r>
              <a:rPr lang="en-US" altLang="zh-CN" sz="1800" b="1" spc="64" dirty="0">
                <a:solidFill>
                  <a:srgbClr val="000000"/>
                </a:solidFill>
                <a:latin typeface="Times New Roman"/>
                <a:ea typeface="Times New Roman"/>
              </a:rPr>
              <a:t>Усього	</a:t>
            </a:r>
            <a:r>
              <a:rPr lang="en-US" altLang="zh-CN" sz="18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43	</a:t>
            </a:r>
            <a:r>
              <a:rPr lang="en-US" altLang="zh-CN" sz="1800" b="1" spc="-25" dirty="0">
                <a:solidFill>
                  <a:srgbClr val="000000"/>
                </a:solidFill>
                <a:latin typeface="Times New Roman"/>
                <a:ea typeface="Times New Roman"/>
              </a:rPr>
              <a:t>40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08"/>
          <p:cNvSpPr txBox="1"/>
          <p:nvPr/>
        </p:nvSpPr>
        <p:spPr>
          <a:xfrm>
            <a:off x="180746" y="84416"/>
            <a:ext cx="11790987" cy="1808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Palatino Linotype"/>
                <a:ea typeface="Palatino Linotype"/>
              </a:rPr>
              <a:t>Кількість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ea typeface="Palatino Linotype"/>
              </a:rPr>
              <a:t>балів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ea typeface="Palatino Linotype"/>
              </a:rPr>
              <a:t>(%),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ea typeface="Palatino Linotype"/>
              </a:rPr>
              <a:t>яку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ea typeface="Palatino Linotype"/>
              </a:rPr>
              <a:t>можна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ea typeface="Palatino Linotype"/>
              </a:rPr>
              <a:t>набрати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0000CB"/>
                </a:solidFill>
                <a:latin typeface="Palatino Linotype"/>
                <a:ea typeface="Palatino Linotype"/>
              </a:rPr>
              <a:t>кожного</a:t>
            </a:r>
            <a:r>
              <a:rPr lang="en-US" altLang="zh-CN" sz="24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0000CB"/>
                </a:solidFill>
                <a:latin typeface="Palatino Linotype"/>
                <a:ea typeface="Palatino Linotype"/>
              </a:rPr>
              <a:t>розділу</a:t>
            </a:r>
            <a:r>
              <a:rPr lang="en-US" altLang="zh-CN" sz="24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ea typeface="Palatino Linotype"/>
              </a:rPr>
              <a:t>сертифікаційної</a:t>
            </a:r>
            <a:r>
              <a:rPr lang="en-US" altLang="zh-CN" sz="2400" spc="-15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Palatino Linotype"/>
                <a:ea typeface="Palatino Linotype"/>
              </a:rPr>
              <a:t>роботи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0"/>
              </a:lnSpc>
            </a:pPr>
            <a:endParaRPr lang="en-US" dirty="0" smtClean="0"/>
          </a:p>
          <a:p>
            <a:pPr marL="0" indent="2358491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Times New Roman"/>
                <a:ea typeface="Times New Roman"/>
              </a:rPr>
              <a:t>Вла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сне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2357882" y="1906082"/>
            <a:ext cx="2386631" cy="328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54166"/>
              </a:lnSpc>
              <a:tabLst>
                <a:tab pos="1263396" algn="l"/>
              </a:tabLst>
            </a:pP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висловлення	</a:t>
            </a:r>
            <a:r>
              <a:rPr lang="en-US" altLang="zh-CN" sz="1400" b="1" spc="40" dirty="0">
                <a:solidFill>
                  <a:srgbClr val="0000CB"/>
                </a:solidFill>
                <a:latin typeface="Times New Roman"/>
                <a:ea typeface="Times New Roman"/>
              </a:rPr>
              <a:t>Українська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3631946" y="2252177"/>
            <a:ext cx="110005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spc="85" dirty="0">
                <a:solidFill>
                  <a:srgbClr val="0000CB"/>
                </a:solidFill>
                <a:latin typeface="Times New Roman"/>
                <a:ea typeface="Times New Roman"/>
              </a:rPr>
              <a:t>літер</a:t>
            </a:r>
            <a:r>
              <a:rPr lang="en-US" altLang="zh-CN" sz="1400" b="1" spc="80" dirty="0">
                <a:solidFill>
                  <a:srgbClr val="0000CB"/>
                </a:solidFill>
                <a:latin typeface="Times New Roman"/>
                <a:ea typeface="Times New Roman"/>
              </a:rPr>
              <a:t>атура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972043" y="2344943"/>
            <a:ext cx="833670" cy="371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9832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Times New Roman"/>
                <a:ea typeface="Times New Roman"/>
              </a:rPr>
              <a:t>Вла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сне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висло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влення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9725279" y="2894725"/>
            <a:ext cx="912920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Times New Roman"/>
                <a:ea typeface="Times New Roman"/>
              </a:rPr>
              <a:t>Морфо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логія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2438654" y="3487561"/>
            <a:ext cx="74665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Син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таксис.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-15" dirty="0">
                <a:solidFill>
                  <a:srgbClr val="000000"/>
                </a:solidFill>
                <a:latin typeface="Times New Roman"/>
                <a:ea typeface="Times New Roman"/>
              </a:rPr>
              <a:t>Пу</a:t>
            </a:r>
            <a:r>
              <a:rPr lang="en-US" altLang="zh-CN" sz="1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нктуація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184893" y="3693936"/>
            <a:ext cx="74665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Син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таксис.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-15" dirty="0">
                <a:solidFill>
                  <a:srgbClr val="000000"/>
                </a:solidFill>
                <a:latin typeface="Times New Roman"/>
                <a:ea typeface="Times New Roman"/>
              </a:rPr>
              <a:t>Пу</a:t>
            </a:r>
            <a:r>
              <a:rPr lang="en-US" altLang="zh-CN" sz="1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нктуація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444703" y="183520"/>
            <a:ext cx="5267117" cy="3085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0947">
              <a:lnSpc>
                <a:spcPct val="100000"/>
              </a:lnSpc>
            </a:pP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Особливості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ЗНО/ДПА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-</a:t>
            </a:r>
            <a:r>
              <a:rPr lang="en-US" altLang="zh-CN" sz="2800" spc="-1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2022</a:t>
            </a:r>
          </a:p>
          <a:p>
            <a:pPr>
              <a:lnSpc>
                <a:spcPts val="505"/>
              </a:lnSpc>
            </a:pPr>
            <a:endParaRPr lang="en-US" dirty="0" smtClean="0"/>
          </a:p>
          <a:p>
            <a:pPr marL="269138" hangingPunct="0">
              <a:lnSpc>
                <a:spcPct val="99583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Кожен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1E2087"/>
                </a:solidFill>
                <a:latin typeface="Times New Roman"/>
                <a:ea typeface="Times New Roman"/>
              </a:rPr>
              <a:t>зареєстрований</a:t>
            </a:r>
            <a:r>
              <a:rPr lang="en-US" altLang="zh-CN" sz="2000" dirty="0">
                <a:solidFill>
                  <a:srgbClr val="1E2087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1E2087"/>
                </a:solidFill>
                <a:latin typeface="Times New Roman"/>
                <a:ea typeface="Times New Roman"/>
              </a:rPr>
              <a:t>учасник</a:t>
            </a:r>
            <a:r>
              <a:rPr lang="en-US" altLang="zh-CN" sz="2000" dirty="0">
                <a:solidFill>
                  <a:srgbClr val="1E2087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має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право</a:t>
            </a:r>
            <a:r>
              <a:rPr lang="en-US" altLang="zh-CN" sz="2000" spc="-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1E2087"/>
                </a:solidFill>
                <a:latin typeface="Times New Roman"/>
                <a:ea typeface="Times New Roman"/>
              </a:rPr>
              <a:t>за</a:t>
            </a:r>
            <a:r>
              <a:rPr lang="en-US" altLang="zh-CN" sz="2000" dirty="0">
                <a:solidFill>
                  <a:srgbClr val="1E2087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1E2087"/>
                </a:solidFill>
                <a:latin typeface="Times New Roman"/>
                <a:ea typeface="Times New Roman"/>
              </a:rPr>
              <a:t>рахунок</a:t>
            </a:r>
            <a:r>
              <a:rPr lang="en-US" altLang="zh-CN" sz="2000" spc="-75" dirty="0">
                <a:solidFill>
                  <a:srgbClr val="1E2087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1E2087"/>
                </a:solidFill>
                <a:latin typeface="Times New Roman"/>
                <a:ea typeface="Times New Roman"/>
              </a:rPr>
              <a:t>коштів</a:t>
            </a:r>
            <a:r>
              <a:rPr lang="en-US" altLang="zh-CN" sz="2000" spc="-80" dirty="0">
                <a:solidFill>
                  <a:srgbClr val="1E2087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0000"/>
                </a:solidFill>
                <a:latin typeface="Times New Roman"/>
                <a:ea typeface="Times New Roman"/>
              </a:rPr>
              <a:t>державного</a:t>
            </a:r>
            <a:r>
              <a:rPr lang="en-US" altLang="zh-CN" sz="2000" spc="-8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0000"/>
                </a:solidFill>
                <a:latin typeface="Times New Roman"/>
                <a:ea typeface="Times New Roman"/>
              </a:rPr>
              <a:t>бюджету</a:t>
            </a:r>
            <a:r>
              <a:rPr lang="en-US" altLang="zh-CN" sz="2000" spc="-8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пройти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тести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щонайбільше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BF0000"/>
                </a:solidFill>
                <a:latin typeface="Times New Roman"/>
                <a:ea typeface="Times New Roman"/>
              </a:rPr>
              <a:t>5</a:t>
            </a:r>
            <a:r>
              <a:rPr lang="en-US" altLang="zh-CN" sz="2000" i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BF0000"/>
                </a:solidFill>
                <a:latin typeface="Times New Roman"/>
                <a:ea typeface="Times New Roman"/>
              </a:rPr>
              <a:t>навчальних</a:t>
            </a:r>
            <a:r>
              <a:rPr lang="en-US" altLang="zh-CN" sz="2000" i="1" spc="-8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BF0000"/>
                </a:solidFill>
                <a:latin typeface="Times New Roman"/>
                <a:ea typeface="Times New Roman"/>
              </a:rPr>
              <a:t>предметів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CB"/>
                </a:solidFill>
                <a:latin typeface="Palatino Linotype"/>
                <a:ea typeface="Palatino Linotype"/>
              </a:rPr>
              <a:t>Обов’язкових</a:t>
            </a:r>
            <a:r>
              <a:rPr lang="en-US" altLang="zh-CN" sz="18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dirty="0">
                <a:solidFill>
                  <a:srgbClr val="0000CB"/>
                </a:solidFill>
                <a:latin typeface="Palatino Linotype"/>
                <a:ea typeface="Palatino Linotype"/>
              </a:rPr>
              <a:t>предметів</a:t>
            </a:r>
            <a:r>
              <a:rPr lang="en-US" altLang="zh-CN" sz="18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dirty="0">
                <a:solidFill>
                  <a:srgbClr val="0000CB"/>
                </a:solidFill>
                <a:latin typeface="Palatino Linotype"/>
                <a:ea typeface="Palatino Linotype"/>
              </a:rPr>
              <a:t>ДПА</a:t>
            </a:r>
            <a:r>
              <a:rPr lang="en-US" altLang="zh-CN" sz="18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dirty="0">
                <a:solidFill>
                  <a:srgbClr val="0000CB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1800" spc="1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dirty="0">
                <a:solidFill>
                  <a:srgbClr val="0000CB"/>
                </a:solidFill>
                <a:latin typeface="Palatino Linotype"/>
                <a:ea typeface="Palatino Linotype"/>
              </a:rPr>
              <a:t>4: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українська</a:t>
            </a:r>
            <a:r>
              <a:rPr lang="en-US" altLang="zh-CN" sz="18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мова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математика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історія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України/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іноземна</a:t>
            </a:r>
            <a:r>
              <a:rPr lang="en-US" altLang="zh-CN" sz="18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мова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один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із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навчальних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предметів</a:t>
            </a:r>
            <a:r>
              <a:rPr lang="en-US" altLang="zh-CN" sz="18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(історія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81370" y="2069338"/>
            <a:ext cx="874713" cy="747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Англійс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ька</a:t>
            </a:r>
          </a:p>
          <a:p>
            <a:pPr marL="0" indent="225551">
              <a:lnSpc>
                <a:spcPct val="100000"/>
              </a:lnSpc>
            </a:pP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мо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ва</a:t>
            </a:r>
          </a:p>
          <a:p>
            <a:pPr>
              <a:lnSpc>
                <a:spcPts val="484"/>
              </a:lnSpc>
            </a:pPr>
            <a:endParaRPr lang="en-US" dirty="0" smtClean="0"/>
          </a:p>
          <a:p>
            <a:pPr marL="0" indent="94488">
              <a:lnSpc>
                <a:spcPct val="100000"/>
              </a:lnSpc>
            </a:pPr>
            <a:r>
              <a:rPr lang="en-US" altLang="zh-CN" sz="1500" spc="-5" dirty="0">
                <a:solidFill>
                  <a:srgbClr val="0000CB"/>
                </a:solidFill>
                <a:latin typeface="Calibri"/>
                <a:ea typeface="Calibri"/>
              </a:rPr>
              <a:t>07.06</a:t>
            </a:r>
            <a:r>
              <a:rPr lang="en-US" altLang="zh-CN" sz="1500" dirty="0">
                <a:solidFill>
                  <a:srgbClr val="0000CB"/>
                </a:solidFill>
                <a:latin typeface="Calibri"/>
                <a:ea typeface="Calibri"/>
              </a:rPr>
              <a:t>.22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93356" y="515239"/>
            <a:ext cx="3464719" cy="2722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40231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Укра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їнська</a:t>
            </a:r>
          </a:p>
          <a:p>
            <a:pPr marL="0" indent="1526159">
              <a:lnSpc>
                <a:spcPct val="9916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мова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і</a:t>
            </a:r>
          </a:p>
          <a:p>
            <a:pPr marL="0" indent="1349375">
              <a:lnSpc>
                <a:spcPct val="35416"/>
              </a:lnSpc>
            </a:pP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літ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ература</a:t>
            </a:r>
          </a:p>
          <a:p>
            <a:pPr marL="0">
              <a:lnSpc>
                <a:spcPct val="91250"/>
              </a:lnSpc>
              <a:tabLst>
                <a:tab pos="2846832" algn="l"/>
              </a:tabLst>
            </a:pP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Українська	Історія</a:t>
            </a:r>
          </a:p>
          <a:p>
            <a:pPr marL="0" indent="228600">
              <a:lnSpc>
                <a:spcPct val="100000"/>
              </a:lnSpc>
              <a:tabLst>
                <a:tab pos="1437767" algn="l"/>
                <a:tab pos="2802636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мова	</a:t>
            </a:r>
            <a:r>
              <a:rPr lang="en-US" altLang="zh-CN" sz="1500" spc="-5" dirty="0">
                <a:solidFill>
                  <a:srgbClr val="0000CB"/>
                </a:solidFill>
                <a:latin typeface="Calibri"/>
                <a:ea typeface="Calibri"/>
              </a:rPr>
              <a:t>31.05.22	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ea typeface="Calibri"/>
              </a:rPr>
              <a:t>України</a:t>
            </a:r>
          </a:p>
          <a:p>
            <a:pPr marL="0" indent="97536">
              <a:lnSpc>
                <a:spcPct val="100000"/>
              </a:lnSpc>
              <a:spcBef>
                <a:spcPts val="345"/>
              </a:spcBef>
              <a:tabLst>
                <a:tab pos="2778252" algn="l"/>
              </a:tabLst>
            </a:pPr>
            <a:r>
              <a:rPr lang="en-US" altLang="zh-CN" sz="1500" spc="-5" dirty="0">
                <a:solidFill>
                  <a:srgbClr val="0000CB"/>
                </a:solidFill>
                <a:latin typeface="Calibri"/>
                <a:ea typeface="Calibri"/>
              </a:rPr>
              <a:t>31.05.22	</a:t>
            </a:r>
            <a:r>
              <a:rPr lang="en-US" altLang="zh-CN" sz="1500" spc="-10" dirty="0">
                <a:solidFill>
                  <a:srgbClr val="0000CB"/>
                </a:solidFill>
                <a:latin typeface="Calibri"/>
                <a:ea typeface="Calibri"/>
              </a:rPr>
              <a:t>10.06.22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0"/>
              </a:lnSpc>
            </a:pPr>
            <a:endParaRPr lang="en-US" dirty="0" smtClean="0"/>
          </a:p>
          <a:p>
            <a:pPr marL="0" indent="643509">
              <a:lnSpc>
                <a:spcPct val="100000"/>
              </a:lnSpc>
            </a:pPr>
            <a:r>
              <a:rPr lang="en-US" altLang="zh-CN" sz="3500" b="1" spc="270" dirty="0">
                <a:solidFill>
                  <a:srgbClr val="000000"/>
                </a:solidFill>
                <a:latin typeface="Times New Roman"/>
                <a:ea typeface="Times New Roman"/>
              </a:rPr>
              <a:t>Предме</a:t>
            </a:r>
            <a:r>
              <a:rPr lang="en-US" altLang="zh-CN" sz="3500" b="1" spc="265" dirty="0">
                <a:solidFill>
                  <a:srgbClr val="000000"/>
                </a:solidFill>
                <a:latin typeface="Times New Roman"/>
                <a:ea typeface="Times New Roman"/>
              </a:rPr>
              <a:t>ти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26369" y="2192909"/>
            <a:ext cx="1005967" cy="519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Ма</a:t>
            </a: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тематика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0" indent="160020">
              <a:lnSpc>
                <a:spcPct val="100000"/>
              </a:lnSpc>
            </a:pPr>
            <a:r>
              <a:rPr lang="en-US" altLang="zh-CN" sz="1500" spc="-5" dirty="0">
                <a:solidFill>
                  <a:srgbClr val="0000CB"/>
                </a:solidFill>
                <a:latin typeface="Calibri"/>
                <a:ea typeface="Calibri"/>
              </a:rPr>
              <a:t>03.06</a:t>
            </a:r>
            <a:r>
              <a:rPr lang="en-US" altLang="zh-CN" sz="1500" dirty="0">
                <a:solidFill>
                  <a:srgbClr val="0000CB"/>
                </a:solidFill>
                <a:latin typeface="Calibri"/>
                <a:ea typeface="Calibri"/>
              </a:rPr>
              <a:t>.22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995" y="3269143"/>
            <a:ext cx="4249803" cy="3241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України,</a:t>
            </a:r>
            <a:r>
              <a:rPr lang="en-US" altLang="zh-CN" sz="14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біологія,</a:t>
            </a:r>
            <a:r>
              <a:rPr lang="en-US" altLang="zh-CN" sz="14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географія,</a:t>
            </a:r>
            <a:r>
              <a:rPr lang="en-US" altLang="zh-CN" sz="14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фізика,</a:t>
            </a:r>
            <a:r>
              <a:rPr lang="en-US" altLang="zh-CN" sz="14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хімія,</a:t>
            </a:r>
            <a:r>
              <a:rPr lang="en-US" altLang="zh-CN" sz="140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англійська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мова,</a:t>
            </a:r>
            <a:r>
              <a:rPr lang="en-US" altLang="zh-CN" sz="14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іспанська</a:t>
            </a:r>
            <a:r>
              <a:rPr lang="en-US" altLang="zh-CN" sz="14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мова,</a:t>
            </a:r>
            <a:r>
              <a:rPr lang="en-US" altLang="zh-CN" sz="14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німецька</a:t>
            </a:r>
            <a:r>
              <a:rPr lang="en-US" altLang="zh-CN" sz="14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мова,</a:t>
            </a:r>
            <a:r>
              <a:rPr lang="en-US" altLang="zh-CN" sz="14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французька</a:t>
            </a:r>
            <a:r>
              <a:rPr lang="en-US" altLang="zh-CN" sz="140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мова).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0" indent="2521331">
              <a:lnSpc>
                <a:spcPct val="100000"/>
              </a:lnSpc>
            </a:pPr>
            <a:r>
              <a:rPr lang="en-US" altLang="zh-CN" sz="2400" b="1" spc="144" dirty="0">
                <a:solidFill>
                  <a:srgbClr val="0000CB"/>
                </a:solidFill>
                <a:latin typeface="Times New Roman"/>
                <a:ea typeface="Times New Roman"/>
              </a:rPr>
              <a:t>Реєс</a:t>
            </a:r>
            <a:r>
              <a:rPr lang="en-US" altLang="zh-CN" sz="2400" b="1" spc="139" dirty="0">
                <a:solidFill>
                  <a:srgbClr val="0000CB"/>
                </a:solidFill>
                <a:latin typeface="Times New Roman"/>
                <a:ea typeface="Times New Roman"/>
              </a:rPr>
              <a:t>трація</a:t>
            </a:r>
          </a:p>
          <a:p>
            <a:pPr marL="0" indent="3188843">
              <a:lnSpc>
                <a:spcPct val="100000"/>
              </a:lnSpc>
              <a:spcBef>
                <a:spcPts val="359"/>
              </a:spcBef>
            </a:pPr>
            <a:r>
              <a:rPr lang="en-US" altLang="zh-CN" sz="2400" spc="-10" dirty="0">
                <a:solidFill>
                  <a:srgbClr val="0000CB"/>
                </a:solidFill>
                <a:latin typeface="Palatino Linotype"/>
                <a:ea typeface="Palatino Linotype"/>
              </a:rPr>
              <a:t>на</a:t>
            </a:r>
          </a:p>
          <a:p>
            <a:pPr marL="0" indent="3016631">
              <a:lnSpc>
                <a:spcPct val="100000"/>
              </a:lnSpc>
              <a:spcBef>
                <a:spcPts val="359"/>
              </a:spcBef>
            </a:pPr>
            <a:r>
              <a:rPr lang="en-US" altLang="zh-CN" sz="2400" spc="-10" dirty="0">
                <a:solidFill>
                  <a:srgbClr val="0000CB"/>
                </a:solidFill>
                <a:latin typeface="Palatino Linotype"/>
                <a:ea typeface="Palatino Linotype"/>
              </a:rPr>
              <a:t>ЗНО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01.02.22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01.03.22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15685" y="3268844"/>
            <a:ext cx="1428274" cy="2097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6011">
              <a:lnSpc>
                <a:spcPct val="100000"/>
              </a:lnSpc>
            </a:pP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Німе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цька,</a:t>
            </a:r>
          </a:p>
          <a:p>
            <a:pPr marL="0">
              <a:lnSpc>
                <a:spcPct val="100000"/>
              </a:lnSpc>
            </a:pP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францу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зька,</a:t>
            </a:r>
          </a:p>
          <a:p>
            <a:pPr marL="0" indent="115823">
              <a:lnSpc>
                <a:spcPct val="100000"/>
              </a:lnSpc>
            </a:pP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іспан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ська</a:t>
            </a:r>
          </a:p>
          <a:p>
            <a:pPr marL="0" indent="286511">
              <a:lnSpc>
                <a:spcPct val="100000"/>
              </a:lnSpc>
            </a:pPr>
            <a:r>
              <a:rPr lang="en-US" altLang="zh-CN" sz="1500" spc="-5" dirty="0">
                <a:solidFill>
                  <a:srgbClr val="000000"/>
                </a:solidFill>
                <a:latin typeface="Calibri"/>
                <a:ea typeface="Calibri"/>
              </a:rPr>
              <a:t>мо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ви</a:t>
            </a:r>
          </a:p>
          <a:p>
            <a:pPr marL="0" indent="161544">
              <a:lnSpc>
                <a:spcPct val="100000"/>
              </a:lnSpc>
            </a:pPr>
            <a:r>
              <a:rPr lang="en-US" altLang="zh-CN" sz="1500" spc="-5" dirty="0">
                <a:solidFill>
                  <a:srgbClr val="0000CB"/>
                </a:solidFill>
                <a:latin typeface="Calibri"/>
                <a:ea typeface="Calibri"/>
              </a:rPr>
              <a:t>06.06</a:t>
            </a:r>
            <a:r>
              <a:rPr lang="en-US" altLang="zh-CN" sz="1500" dirty="0">
                <a:solidFill>
                  <a:srgbClr val="0000CB"/>
                </a:solidFill>
                <a:latin typeface="Calibri"/>
                <a:ea typeface="Calibri"/>
              </a:rPr>
              <a:t>.22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4"/>
              </a:lnSpc>
            </a:pPr>
            <a:endParaRPr lang="en-US" dirty="0" smtClean="0"/>
          </a:p>
          <a:p>
            <a:pPr marL="0" indent="810386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Фіз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ика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0" indent="741807">
              <a:lnSpc>
                <a:spcPct val="100000"/>
              </a:lnSpc>
            </a:pPr>
            <a:r>
              <a:rPr lang="en-US" altLang="zh-CN" sz="1500" spc="-5" dirty="0">
                <a:solidFill>
                  <a:srgbClr val="0000CB"/>
                </a:solidFill>
                <a:latin typeface="Calibri"/>
                <a:ea typeface="Calibri"/>
              </a:rPr>
              <a:t>23.05</a:t>
            </a:r>
            <a:r>
              <a:rPr lang="en-US" altLang="zh-CN" sz="1500" dirty="0">
                <a:solidFill>
                  <a:srgbClr val="0000CB"/>
                </a:solidFill>
                <a:latin typeface="Calibri"/>
                <a:ea typeface="Calibri"/>
              </a:rPr>
              <a:t>.22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32878" y="3345814"/>
            <a:ext cx="2083340" cy="277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36447">
              <a:lnSpc>
                <a:spcPct val="100000"/>
              </a:lnSpc>
            </a:pPr>
            <a:r>
              <a:rPr lang="en-US" altLang="zh-CN" sz="3500" b="1" spc="185" dirty="0">
                <a:solidFill>
                  <a:srgbClr val="000000"/>
                </a:solidFill>
                <a:latin typeface="Times New Roman"/>
                <a:ea typeface="Times New Roman"/>
              </a:rPr>
              <a:t>ЗНО</a:t>
            </a:r>
          </a:p>
          <a:p>
            <a:pPr>
              <a:lnSpc>
                <a:spcPts val="1355"/>
              </a:lnSpc>
            </a:pPr>
            <a:endParaRPr lang="en-US" dirty="0" smtClean="0"/>
          </a:p>
          <a:p>
            <a:pPr marL="0" indent="195071">
              <a:lnSpc>
                <a:spcPct val="100000"/>
              </a:lnSpc>
            </a:pPr>
            <a:r>
              <a:rPr lang="en-US" altLang="zh-CN" sz="1800" b="1" dirty="0">
                <a:solidFill>
                  <a:srgbClr val="0000CB"/>
                </a:solidFill>
                <a:latin typeface="Times New Roman"/>
                <a:ea typeface="Times New Roman"/>
              </a:rPr>
              <a:t>23.05.22</a:t>
            </a:r>
            <a:r>
              <a:rPr lang="en-US" altLang="zh-CN" sz="1800" b="1" spc="5" dirty="0">
                <a:solidFill>
                  <a:srgbClr val="0000CB"/>
                </a:solidFill>
                <a:latin typeface="Times New Roman"/>
                <a:ea typeface="Times New Roman"/>
              </a:rPr>
              <a:t>-15</a:t>
            </a:r>
            <a:r>
              <a:rPr lang="en-US" altLang="zh-CN" sz="1800" b="1" dirty="0">
                <a:solidFill>
                  <a:srgbClr val="0000CB"/>
                </a:solidFill>
                <a:latin typeface="Times New Roman"/>
                <a:ea typeface="Times New Roman"/>
              </a:rPr>
              <a:t>.07.22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50"/>
              </a:lnSpc>
            </a:pPr>
            <a:endParaRPr lang="en-US" dirty="0" smtClean="0"/>
          </a:p>
          <a:p>
            <a:pPr marL="0" indent="134111">
              <a:lnSpc>
                <a:spcPct val="100000"/>
              </a:lnSpc>
              <a:tabLst>
                <a:tab pos="1413636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Хімія	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ea typeface="Calibri"/>
              </a:rPr>
              <a:t>Біологія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  <a:tabLst>
                <a:tab pos="1396872" algn="l"/>
              </a:tabLst>
            </a:pPr>
            <a:r>
              <a:rPr lang="en-US" altLang="zh-CN" sz="1500" spc="-5" dirty="0">
                <a:solidFill>
                  <a:srgbClr val="0000CB"/>
                </a:solidFill>
                <a:latin typeface="Calibri"/>
                <a:ea typeface="Calibri"/>
              </a:rPr>
              <a:t>26.05.22	</a:t>
            </a:r>
            <a:r>
              <a:rPr lang="en-US" altLang="zh-CN" sz="1500" spc="-10" dirty="0">
                <a:solidFill>
                  <a:srgbClr val="0000CB"/>
                </a:solidFill>
                <a:latin typeface="Calibri"/>
                <a:ea typeface="Calibri"/>
              </a:rPr>
              <a:t>17.06.22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7510" y="3341116"/>
            <a:ext cx="1561514" cy="2025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00177">
              <a:lnSpc>
                <a:spcPct val="100000"/>
              </a:lnSpc>
            </a:pPr>
            <a:r>
              <a:rPr lang="en-US" altLang="zh-CN" sz="1700" spc="-5" dirty="0">
                <a:solidFill>
                  <a:srgbClr val="000000"/>
                </a:solidFill>
                <a:latin typeface="Calibri"/>
                <a:ea typeface="Calibri"/>
              </a:rPr>
              <a:t>Математ</a:t>
            </a:r>
            <a:r>
              <a:rPr lang="en-US" altLang="zh-CN" sz="1700" dirty="0">
                <a:solidFill>
                  <a:srgbClr val="000000"/>
                </a:solidFill>
                <a:latin typeface="Calibri"/>
                <a:ea typeface="Calibri"/>
              </a:rPr>
              <a:t>ика</a:t>
            </a:r>
          </a:p>
          <a:p>
            <a:pPr marL="0" indent="378841">
              <a:lnSpc>
                <a:spcPct val="100000"/>
              </a:lnSpc>
            </a:pPr>
            <a:r>
              <a:rPr lang="en-US" altLang="zh-CN" sz="1400" i="1" spc="5" dirty="0">
                <a:solidFill>
                  <a:srgbClr val="000000"/>
                </a:solidFill>
                <a:latin typeface="Times New Roman"/>
                <a:ea typeface="Times New Roman"/>
              </a:rPr>
              <a:t>(завдання</a:t>
            </a:r>
            <a:r>
              <a:rPr lang="en-US" altLang="zh-CN" sz="14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spc="5" dirty="0">
                <a:solidFill>
                  <a:srgbClr val="000000"/>
                </a:solidFill>
                <a:latin typeface="Times New Roman"/>
                <a:ea typeface="Times New Roman"/>
              </a:rPr>
              <a:t>рівня</a:t>
            </a:r>
          </a:p>
          <a:p>
            <a:pPr marL="0" indent="499236">
              <a:lnSpc>
                <a:spcPct val="100000"/>
              </a:lnSpc>
            </a:pPr>
            <a:r>
              <a:rPr lang="en-US" altLang="zh-CN" sz="1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стандар</a:t>
            </a:r>
            <a:r>
              <a:rPr lang="en-US" altLang="zh-CN" sz="1400" i="1" spc="5" dirty="0">
                <a:solidFill>
                  <a:srgbClr val="000000"/>
                </a:solidFill>
                <a:latin typeface="Times New Roman"/>
                <a:ea typeface="Times New Roman"/>
              </a:rPr>
              <a:t>ту)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 indent="651636">
              <a:lnSpc>
                <a:spcPct val="100000"/>
              </a:lnSpc>
            </a:pPr>
            <a:r>
              <a:rPr lang="en-US" altLang="zh-CN" sz="1400" spc="5" dirty="0">
                <a:solidFill>
                  <a:srgbClr val="0000CB"/>
                </a:solidFill>
                <a:latin typeface="Palatino Linotype"/>
                <a:ea typeface="Palatino Linotype"/>
              </a:rPr>
              <a:t>03.0</a:t>
            </a:r>
            <a:r>
              <a:rPr lang="en-US" altLang="zh-CN" sz="1400" dirty="0">
                <a:solidFill>
                  <a:srgbClr val="0000CB"/>
                </a:solidFill>
                <a:latin typeface="Palatino Linotype"/>
                <a:ea typeface="Palatino Linotype"/>
              </a:rPr>
              <a:t>6.22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500" spc="-20" dirty="0">
                <a:solidFill>
                  <a:srgbClr val="000000"/>
                </a:solidFill>
                <a:latin typeface="Calibri"/>
                <a:ea typeface="Calibri"/>
              </a:rPr>
              <a:t>Гео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ea typeface="Calibri"/>
              </a:rPr>
              <a:t>графія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0" indent="47244">
              <a:lnSpc>
                <a:spcPct val="100000"/>
              </a:lnSpc>
            </a:pPr>
            <a:r>
              <a:rPr lang="en-US" altLang="zh-CN" sz="1500" spc="-5" dirty="0">
                <a:solidFill>
                  <a:srgbClr val="0000CB"/>
                </a:solidFill>
                <a:latin typeface="Calibri"/>
                <a:ea typeface="Calibri"/>
              </a:rPr>
              <a:t>14.06</a:t>
            </a:r>
            <a:r>
              <a:rPr lang="en-US" altLang="zh-CN" sz="1500" dirty="0">
                <a:solidFill>
                  <a:srgbClr val="0000CB"/>
                </a:solidFill>
                <a:latin typeface="Calibri"/>
                <a:ea typeface="Calibri"/>
              </a:rPr>
              <a:t>.22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2399410" y="339305"/>
            <a:ext cx="765873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Palatino Linotype"/>
                <a:ea typeface="Palatino Linotype"/>
              </a:rPr>
              <a:t>Зовнішнє</a:t>
            </a:r>
            <a:r>
              <a:rPr lang="en-US" altLang="zh-CN" sz="32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Palatino Linotype"/>
                <a:ea typeface="Palatino Linotype"/>
              </a:rPr>
              <a:t>незалежне</a:t>
            </a:r>
            <a:r>
              <a:rPr lang="en-US" altLang="zh-CN" sz="32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Palatino Linotype"/>
                <a:ea typeface="Palatino Linotype"/>
              </a:rPr>
              <a:t>оцінювання</a:t>
            </a:r>
            <a:r>
              <a:rPr lang="en-US" altLang="zh-CN" sz="32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3200" spc="2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Palatino Linotype"/>
                <a:ea typeface="Palatino Linotype"/>
              </a:rPr>
              <a:t>2022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41142" y="1036340"/>
            <a:ext cx="825914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03732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Palatino Linotype"/>
                <a:ea typeface="Palatino Linotype"/>
              </a:rPr>
              <a:t>Українська</a:t>
            </a:r>
            <a:r>
              <a:rPr lang="en-US" altLang="zh-CN" sz="2400" spc="-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Palatino Linotype"/>
                <a:ea typeface="Palatino Linotype"/>
              </a:rPr>
              <a:t>мова	Українська</a:t>
            </a:r>
            <a:r>
              <a:rPr lang="en-US" altLang="zh-CN" sz="24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Palatino Linotype"/>
                <a:ea typeface="Palatino Linotype"/>
              </a:rPr>
              <a:t>мова</a:t>
            </a:r>
            <a:r>
              <a:rPr lang="en-US" altLang="zh-CN" sz="24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Palatino Linotype"/>
                <a:ea typeface="Palatino Linotype"/>
              </a:rPr>
              <a:t>і</a:t>
            </a:r>
            <a:r>
              <a:rPr lang="en-US" altLang="zh-CN" sz="2400" spc="-5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Palatino Linotype"/>
                <a:ea typeface="Palatino Linotype"/>
              </a:rPr>
              <a:t>література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9958" y="2101068"/>
            <a:ext cx="9381342" cy="4307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6666"/>
              </a:lnSpc>
            </a:pPr>
            <a:r>
              <a:rPr lang="en-US" altLang="zh-CN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Випускники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0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які</a:t>
            </a:r>
            <a:r>
              <a:rPr lang="en-US" altLang="zh-CN" sz="20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завершують</a:t>
            </a:r>
            <a:r>
              <a:rPr lang="en-US" altLang="zh-CN" sz="20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en-US" altLang="zh-CN" sz="20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2022</a:t>
            </a:r>
            <a:r>
              <a:rPr lang="en-US" altLang="zh-CN" sz="20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році</a:t>
            </a:r>
            <a:r>
              <a:rPr lang="en-US" altLang="zh-CN" sz="20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здобуття</a:t>
            </a:r>
            <a:r>
              <a:rPr lang="en-US" altLang="zh-CN" sz="20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повної</a:t>
            </a:r>
            <a:r>
              <a:rPr lang="en-US" altLang="zh-CN" sz="20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загальної</a:t>
            </a:r>
            <a:r>
              <a:rPr lang="en-US" altLang="zh-CN" sz="20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середньої</a:t>
            </a:r>
            <a:r>
              <a:rPr lang="en-US" altLang="zh-CN" sz="20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освіти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та/або</a:t>
            </a:r>
            <a:r>
              <a:rPr lang="en-US" altLang="zh-CN" sz="2000" i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планують</a:t>
            </a:r>
            <a:r>
              <a:rPr lang="en-US" altLang="zh-CN" sz="2000" i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вступати</a:t>
            </a:r>
            <a:r>
              <a:rPr lang="en-US" altLang="zh-CN" sz="2000" i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до</a:t>
            </a:r>
            <a:r>
              <a:rPr lang="en-US" altLang="zh-CN" sz="2000" i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ЗВО,</a:t>
            </a:r>
            <a:r>
              <a:rPr lang="en-US" altLang="zh-CN" sz="2000" i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можуть</a:t>
            </a:r>
            <a:r>
              <a:rPr lang="en-US" altLang="zh-CN" sz="20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самостійно</a:t>
            </a:r>
            <a:r>
              <a:rPr lang="en-US" altLang="zh-CN" sz="2000" b="1" i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обирати,</a:t>
            </a:r>
            <a:r>
              <a:rPr lang="en-US" altLang="zh-CN" sz="2000" i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яку</a:t>
            </a:r>
            <a:r>
              <a:rPr lang="en-US" altLang="zh-CN" sz="2000" i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саме</a:t>
            </a:r>
            <a:r>
              <a:rPr lang="en-US" altLang="zh-CN" sz="20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роботу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виконуватимуть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під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час</a:t>
            </a:r>
            <a:r>
              <a:rPr lang="en-US" altLang="zh-CN" sz="2000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ЗНО:</a:t>
            </a:r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FE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20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Times New Roman"/>
                <a:ea typeface="Times New Roman"/>
              </a:rPr>
              <a:t>української</a:t>
            </a:r>
            <a:r>
              <a:rPr lang="en-US" altLang="zh-CN" sz="2000" b="1" spc="-12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Times New Roman"/>
                <a:ea typeface="Times New Roman"/>
              </a:rPr>
              <a:t>мови</a:t>
            </a:r>
          </a:p>
          <a:p>
            <a:pPr marL="0">
              <a:lnSpc>
                <a:spcPct val="100000"/>
              </a:lnSpc>
              <a:spcBef>
                <a:spcPts val="189"/>
              </a:spcBef>
            </a:pPr>
            <a:r>
              <a:rPr lang="en-US" altLang="zh-CN" sz="2000" spc="-5" dirty="0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</a:p>
          <a:p>
            <a:pPr marL="0">
              <a:lnSpc>
                <a:spcPct val="100000"/>
              </a:lnSpc>
              <a:spcBef>
                <a:spcPts val="145"/>
              </a:spcBef>
            </a:pPr>
            <a:r>
              <a:rPr lang="en-US" altLang="zh-CN" sz="2000" dirty="0">
                <a:solidFill>
                  <a:srgbClr val="FE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-3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2000" b="1" spc="-4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Times New Roman"/>
                <a:ea typeface="Times New Roman"/>
              </a:rPr>
              <a:t>української</a:t>
            </a:r>
            <a:r>
              <a:rPr lang="en-US" altLang="zh-CN" sz="2000" b="1" spc="-4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Times New Roman"/>
                <a:ea typeface="Times New Roman"/>
              </a:rPr>
              <a:t>мови</a:t>
            </a:r>
            <a:r>
              <a:rPr lang="en-US" altLang="zh-CN" sz="2000" b="1" spc="-4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Times New Roman"/>
                <a:ea typeface="Times New Roman"/>
              </a:rPr>
              <a:t>і</a:t>
            </a:r>
            <a:r>
              <a:rPr lang="en-US" altLang="zh-CN" sz="2000" b="1" spc="-4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Times New Roman"/>
                <a:ea typeface="Times New Roman"/>
              </a:rPr>
              <a:t>літератури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0"/>
              </a:lnSpc>
            </a:pPr>
            <a:endParaRPr lang="en-US" dirty="0" smtClean="0"/>
          </a:p>
          <a:p>
            <a:pPr marL="959485" indent="213360" hangingPunct="0">
              <a:lnSpc>
                <a:spcPct val="99583"/>
              </a:lnSpc>
            </a:pPr>
            <a:r>
              <a:rPr lang="en-US" altLang="zh-CN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Умови</a:t>
            </a:r>
            <a:r>
              <a:rPr lang="en-US" altLang="zh-CN" sz="2000" b="1"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прийому</a:t>
            </a:r>
            <a:r>
              <a:rPr lang="en-US" altLang="zh-CN" sz="2000" b="1"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до</a:t>
            </a:r>
            <a:r>
              <a:rPr lang="en-US" altLang="zh-CN" sz="2000" b="1" i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ЗВО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визначають</a:t>
            </a:r>
            <a:r>
              <a:rPr lang="en-US" altLang="zh-CN" sz="1600" i="1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ПЕРЕЛІК</a:t>
            </a:r>
            <a:r>
              <a:rPr lang="en-US" altLang="zh-CN" sz="1600" b="1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конкурсних</a:t>
            </a:r>
          </a:p>
          <a:p>
            <a:pPr marL="0" indent="846708">
              <a:lnSpc>
                <a:spcPct val="100000"/>
              </a:lnSpc>
            </a:pP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предметів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навчання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для</a:t>
            </a:r>
            <a:r>
              <a:rPr lang="en-US" altLang="zh-CN" sz="1600" i="1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здобуття</a:t>
            </a:r>
          </a:p>
          <a:p>
            <a:pPr marL="0" indent="610489">
              <a:lnSpc>
                <a:spcPct val="100000"/>
              </a:lnSpc>
            </a:pP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освітнього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ступеня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молодшого</a:t>
            </a:r>
            <a:r>
              <a:rPr lang="en-US" altLang="zh-CN" sz="1600" i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бакалавра,</a:t>
            </a:r>
          </a:p>
          <a:p>
            <a:pPr marL="0" indent="1063117">
              <a:lnSpc>
                <a:spcPct val="100000"/>
              </a:lnSpc>
            </a:pP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бакалавра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(магістра</a:t>
            </a:r>
            <a:r>
              <a:rPr lang="en-US" altLang="zh-CN" sz="1600"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медичного,</a:t>
            </a:r>
          </a:p>
          <a:p>
            <a:pPr marL="0" indent="846708">
              <a:lnSpc>
                <a:spcPct val="100000"/>
              </a:lnSpc>
            </a:pP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фармацевтичного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та</a:t>
            </a:r>
            <a:r>
              <a:rPr lang="en-US" altLang="zh-CN" sz="1600" i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ветеринарного</a:t>
            </a:r>
          </a:p>
          <a:p>
            <a:pPr marL="0" indent="1939417">
              <a:lnSpc>
                <a:spcPct val="100000"/>
              </a:lnSpc>
            </a:pPr>
            <a:r>
              <a:rPr lang="en-US" altLang="zh-CN" sz="16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спрямуван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ь)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2624963" y="101683"/>
            <a:ext cx="6854896" cy="8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38197" indent="-1838197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Структура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сертифікаційної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роботи</a:t>
            </a:r>
            <a:r>
              <a:rPr lang="en-US" altLang="zh-CN" sz="2800" spc="-44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ЗНО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української</a:t>
            </a:r>
            <a:r>
              <a:rPr lang="en-US" altLang="zh-CN" sz="2800" spc="-5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мови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8751" y="1965029"/>
            <a:ext cx="924923" cy="693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5" dirty="0">
                <a:solidFill>
                  <a:srgbClr val="000000"/>
                </a:solidFill>
                <a:latin typeface="Palatino Linotype"/>
                <a:ea typeface="Palatino Linotype"/>
              </a:rPr>
              <a:t>Укр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аїнська</a:t>
            </a:r>
          </a:p>
          <a:p>
            <a:pPr marL="0" indent="254508">
              <a:lnSpc>
                <a:spcPct val="100000"/>
              </a:lnSpc>
              <a:spcBef>
                <a:spcPts val="215"/>
              </a:spcBef>
            </a:pPr>
            <a:r>
              <a:rPr lang="en-US" altLang="zh-CN" sz="14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м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ова</a:t>
            </a:r>
          </a:p>
          <a:p>
            <a:pPr marL="0" indent="306324">
              <a:lnSpc>
                <a:spcPct val="100000"/>
              </a:lnSpc>
              <a:spcBef>
                <a:spcPts val="200"/>
              </a:spcBef>
            </a:pPr>
            <a:r>
              <a:rPr lang="en-US" altLang="zh-CN" sz="14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(3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9)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00628" y="2976439"/>
            <a:ext cx="1771984" cy="1336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700" b="1" dirty="0">
                <a:solidFill>
                  <a:srgbClr val="000000"/>
                </a:solidFill>
                <a:latin typeface="Times New Roman"/>
                <a:ea typeface="Times New Roman"/>
              </a:rPr>
              <a:t>150</a:t>
            </a:r>
            <a:r>
              <a:rPr lang="en-US" altLang="zh-CN" sz="27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Palatino Linotype"/>
                <a:ea typeface="Palatino Linotype"/>
              </a:rPr>
              <a:t>хвилин</a:t>
            </a:r>
          </a:p>
          <a:p>
            <a:pPr>
              <a:lnSpc>
                <a:spcPts val="405"/>
              </a:lnSpc>
            </a:pPr>
            <a:endParaRPr lang="en-US" dirty="0" smtClean="0"/>
          </a:p>
          <a:p>
            <a:pPr marL="0" indent="59435">
              <a:lnSpc>
                <a:spcPct val="100000"/>
              </a:lnSpc>
            </a:pPr>
            <a:r>
              <a:rPr lang="en-US" altLang="zh-CN" sz="2700" b="1" dirty="0">
                <a:solidFill>
                  <a:srgbClr val="000000"/>
                </a:solidFill>
                <a:latin typeface="Times New Roman"/>
                <a:ea typeface="Times New Roman"/>
              </a:rPr>
              <a:t>40</a:t>
            </a:r>
            <a:r>
              <a:rPr lang="en-US" altLang="zh-CN" sz="27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Palatino Linotype"/>
                <a:ea typeface="Palatino Linotype"/>
              </a:rPr>
              <a:t>завдань</a:t>
            </a:r>
          </a:p>
          <a:p>
            <a:pPr marL="0" indent="275843">
              <a:lnSpc>
                <a:spcPct val="100000"/>
              </a:lnSpc>
              <a:spcBef>
                <a:spcPts val="395"/>
              </a:spcBef>
            </a:pPr>
            <a:r>
              <a:rPr lang="en-US" altLang="zh-CN" sz="2700" b="1" dirty="0">
                <a:solidFill>
                  <a:srgbClr val="000000"/>
                </a:solidFill>
                <a:latin typeface="Times New Roman"/>
                <a:ea typeface="Times New Roman"/>
              </a:rPr>
              <a:t>74</a:t>
            </a:r>
            <a:r>
              <a:rPr lang="en-US" altLang="zh-CN" sz="27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Palatino Linotype"/>
                <a:ea typeface="Palatino Linotype"/>
              </a:rPr>
              <a:t>бали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3653" y="4312987"/>
            <a:ext cx="1113923" cy="115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4048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УМ:</a:t>
            </a:r>
          </a:p>
          <a:p>
            <a:pPr marL="0" indent="117348">
              <a:lnSpc>
                <a:spcPct val="100000"/>
              </a:lnSpc>
              <a:spcBef>
                <a:spcPts val="17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завдання</a:t>
            </a:r>
            <a:r>
              <a:rPr lang="en-US" altLang="zh-CN" sz="1400" spc="-2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Palatino Linotype"/>
                <a:ea typeface="Palatino Linotype"/>
              </a:rPr>
              <a:t>з</a:t>
            </a:r>
          </a:p>
          <a:p>
            <a:pPr marL="0">
              <a:lnSpc>
                <a:spcPct val="100000"/>
              </a:lnSpc>
              <a:spcBef>
                <a:spcPts val="179"/>
              </a:spcBef>
            </a:pPr>
            <a:r>
              <a:rPr lang="en-US" altLang="zh-CN" sz="1300" b="1" spc="104" dirty="0">
                <a:solidFill>
                  <a:srgbClr val="000000"/>
                </a:solidFill>
                <a:latin typeface="Times New Roman"/>
                <a:ea typeface="Times New Roman"/>
              </a:rPr>
              <a:t>розго</a:t>
            </a:r>
            <a:r>
              <a:rPr lang="en-US" altLang="zh-CN" sz="1300" b="1" spc="100" dirty="0">
                <a:solidFill>
                  <a:srgbClr val="000000"/>
                </a:solidFill>
                <a:latin typeface="Times New Roman"/>
                <a:ea typeface="Times New Roman"/>
              </a:rPr>
              <a:t>рнутою</a:t>
            </a:r>
          </a:p>
          <a:p>
            <a:pPr marL="0" indent="88391">
              <a:lnSpc>
                <a:spcPct val="100000"/>
              </a:lnSpc>
              <a:spcBef>
                <a:spcPts val="215"/>
              </a:spcBef>
            </a:pPr>
            <a:r>
              <a:rPr lang="en-US" altLang="zh-CN" sz="1400" spc="5" dirty="0">
                <a:solidFill>
                  <a:srgbClr val="000000"/>
                </a:solidFill>
                <a:latin typeface="Palatino Linotype"/>
                <a:ea typeface="Palatino Linotype"/>
              </a:rPr>
              <a:t>ві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дповіддю</a:t>
            </a:r>
          </a:p>
          <a:p>
            <a:pPr marL="0" indent="446836">
              <a:lnSpc>
                <a:spcPct val="100000"/>
              </a:lnSpc>
              <a:spcBef>
                <a:spcPts val="215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(1)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21"/>
          <p:cNvSpPr txBox="1"/>
          <p:nvPr/>
        </p:nvSpPr>
        <p:spPr>
          <a:xfrm>
            <a:off x="923848" y="246893"/>
            <a:ext cx="1030955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Структура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та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зміст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сертифікаційної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роботи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УМ.</a:t>
            </a:r>
            <a:r>
              <a:rPr lang="en-US" altLang="zh-CN" sz="2800" spc="75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Результати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05657" y="1187957"/>
            <a:ext cx="1285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63033" y="860932"/>
            <a:ext cx="2428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10200" y="1066164"/>
            <a:ext cx="2645115" cy="65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125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містить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української</a:t>
            </a:r>
            <a:r>
              <a:rPr lang="en-US" altLang="zh-CN"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мови</a:t>
            </a:r>
            <a:r>
              <a:rPr lang="en-US" altLang="zh-CN"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різних</a:t>
            </a:r>
            <a:r>
              <a:rPr lang="en-US" altLang="zh-CN"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форм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саме: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вибором</a:t>
            </a:r>
            <a:r>
              <a:rPr lang="en-US" altLang="zh-CN" sz="14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однієї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48917" y="1730123"/>
            <a:ext cx="125742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80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1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10200" y="1716822"/>
            <a:ext cx="2720637" cy="420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правильної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відповіді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та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en-US" altLang="zh-CN" sz="1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</a:p>
          <a:p>
            <a:pPr marL="0">
              <a:lnSpc>
                <a:spcPct val="9708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встановлення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відповідності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05711" y="2137319"/>
            <a:ext cx="1115985" cy="773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4061">
              <a:lnSpc>
                <a:spcPct val="99583"/>
              </a:lnSpc>
            </a:pPr>
            <a:r>
              <a:rPr lang="en-US" altLang="zh-CN" sz="1400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Украї</a:t>
            </a:r>
            <a:r>
              <a:rPr lang="en-US" altLang="zh-CN" sz="1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нська</a:t>
            </a:r>
          </a:p>
          <a:p>
            <a:pPr marL="0" indent="487045">
              <a:lnSpc>
                <a:spcPct val="100000"/>
              </a:lnSpc>
            </a:pPr>
            <a:r>
              <a:rPr lang="en-US" altLang="zh-CN" sz="1400" i="1" spc="-15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en-US" altLang="zh-CN" sz="1400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ова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189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29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201289" y="2371727"/>
            <a:ext cx="1364487" cy="115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1360">
              <a:lnSpc>
                <a:spcPct val="100000"/>
              </a:lnSpc>
            </a:pPr>
            <a:r>
              <a:rPr lang="en-US" altLang="zh-CN" sz="1800" b="1" spc="80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1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  <a:p>
            <a:pPr>
              <a:lnSpc>
                <a:spcPts val="855"/>
              </a:lnSpc>
            </a:pPr>
            <a:endParaRPr lang="en-US" dirty="0" smtClean="0"/>
          </a:p>
          <a:p>
            <a:pPr marL="0" indent="158876">
              <a:lnSpc>
                <a:spcPct val="100000"/>
              </a:lnSpc>
            </a:pPr>
            <a:r>
              <a:rPr lang="en-US" altLang="zh-CN" sz="1400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Украї</a:t>
            </a:r>
            <a:r>
              <a:rPr lang="en-US" altLang="zh-CN" sz="1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нська</a:t>
            </a:r>
          </a:p>
          <a:p>
            <a:pPr marL="0" indent="411860">
              <a:lnSpc>
                <a:spcPct val="100000"/>
              </a:lnSpc>
            </a:pPr>
            <a:r>
              <a:rPr lang="en-US" altLang="zh-CN" sz="1400" i="1" spc="-15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en-US" altLang="zh-CN" sz="1400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ова</a:t>
            </a:r>
          </a:p>
          <a:p>
            <a:pPr>
              <a:lnSpc>
                <a:spcPts val="5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209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300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63033" y="2550083"/>
            <a:ext cx="12871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08676" y="2764445"/>
            <a:ext cx="2646053" cy="640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відкритої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форми</a:t>
            </a:r>
            <a:r>
              <a:rPr lang="en-US" altLang="zh-CN"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розгорнутою</a:t>
            </a:r>
            <a:r>
              <a:rPr lang="en-US" altLang="zh-CN" sz="1400" b="1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письмовою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i="1" spc="5" dirty="0">
                <a:solidFill>
                  <a:srgbClr val="000000"/>
                </a:solidFill>
                <a:latin typeface="Times New Roman"/>
                <a:ea typeface="Times New Roman"/>
              </a:rPr>
              <a:t>від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повіддю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8399" y="3684016"/>
            <a:ext cx="3366259" cy="1379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04871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spc="15" dirty="0">
                <a:solidFill>
                  <a:srgbClr val="000000"/>
                </a:solidFill>
                <a:latin typeface="Palatino Linotype"/>
                <a:ea typeface="Palatino Linotype"/>
              </a:rPr>
              <a:t>Також</a:t>
            </a:r>
            <a:r>
              <a:rPr lang="en-US" altLang="zh-CN" sz="1400" spc="1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Palatino Linotype"/>
                <a:ea typeface="Palatino Linotype"/>
              </a:rPr>
              <a:t>кожен</a:t>
            </a:r>
            <a:r>
              <a:rPr lang="en-US" altLang="zh-CN" sz="1400" spc="1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Palatino Linotype"/>
                <a:ea typeface="Palatino Linotype"/>
              </a:rPr>
              <a:t>учасник</a:t>
            </a:r>
            <a:r>
              <a:rPr lang="en-US" altLang="zh-CN" sz="1400" spc="1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Palatino Linotype"/>
                <a:ea typeface="Palatino Linotype"/>
              </a:rPr>
              <a:t>отримає</a:t>
            </a:r>
            <a:r>
              <a:rPr lang="en-US" altLang="zh-CN" sz="1400" spc="1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бланки</a:t>
            </a:r>
          </a:p>
          <a:p>
            <a:pPr marL="0">
              <a:lnSpc>
                <a:spcPct val="9291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відповідей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та</a:t>
            </a:r>
            <a:r>
              <a:rPr lang="en-US" altLang="zh-CN" sz="1400" spc="34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:</a:t>
            </a:r>
          </a:p>
          <a:p>
            <a:pPr marL="0">
              <a:lnSpc>
                <a:spcPct val="100000"/>
              </a:lnSpc>
              <a:tabLst>
                <a:tab pos="28651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400" b="1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en-US" altLang="zh-CN" sz="1400" b="1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1400" spc="69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для</a:t>
            </a:r>
            <a:r>
              <a:rPr lang="en-US" altLang="zh-CN" sz="1400" spc="69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зазначення</a:t>
            </a:r>
            <a:r>
              <a:rPr lang="en-US" altLang="zh-CN" sz="1400" spc="69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відповідей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79866" y="3961053"/>
            <a:ext cx="631193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FEFEFE"/>
                </a:solidFill>
                <a:latin typeface="Calibri"/>
                <a:ea typeface="Calibri"/>
              </a:rPr>
              <a:t>01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862057" y="4128155"/>
            <a:ext cx="69118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20" dirty="0">
                <a:solidFill>
                  <a:srgbClr val="BF0000"/>
                </a:solidFill>
                <a:latin typeface="Times New Roman"/>
                <a:ea typeface="Times New Roman"/>
              </a:rPr>
              <a:t>УМ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231244" y="4013505"/>
            <a:ext cx="631193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FEFEFE"/>
                </a:solidFill>
                <a:latin typeface="Calibri"/>
                <a:ea typeface="Calibri"/>
              </a:rPr>
              <a:t>02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8399" y="5063829"/>
            <a:ext cx="3305412" cy="859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6511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на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завдання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Частини</a:t>
            </a:r>
            <a:r>
              <a:rPr lang="en-US" altLang="zh-CN" sz="140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1;</a:t>
            </a:r>
          </a:p>
          <a:p>
            <a:pPr marL="0">
              <a:lnSpc>
                <a:spcPct val="100000"/>
              </a:lnSpc>
              <a:tabLst>
                <a:tab pos="28651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400" b="1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  <a:r>
              <a:rPr lang="en-US" altLang="zh-CN" sz="1400" b="1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1400" spc="6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для</a:t>
            </a:r>
            <a:r>
              <a:rPr lang="en-US" altLang="zh-CN" sz="1400" spc="6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виконання</a:t>
            </a:r>
            <a:r>
              <a:rPr lang="en-US" altLang="zh-CN" sz="1400" spc="5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завдання</a:t>
            </a:r>
            <a:r>
              <a:rPr lang="en-US" altLang="zh-CN" sz="1400" spc="6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</a:t>
            </a:r>
          </a:p>
          <a:p>
            <a:pPr marL="286511" hangingPunct="0">
              <a:lnSpc>
                <a:spcPct val="95833"/>
              </a:lnSpc>
              <a:spcBef>
                <a:spcPts val="185"/>
              </a:spcBef>
            </a:pPr>
            <a:r>
              <a:rPr lang="en-US" altLang="zh-CN" sz="14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розгорнутою</a:t>
            </a:r>
            <a:r>
              <a:rPr lang="en-US" altLang="zh-CN" sz="14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письмовою</a:t>
            </a:r>
            <a:r>
              <a:rPr lang="en-US" altLang="zh-CN" sz="14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(Частина</a:t>
            </a:r>
            <a:r>
              <a:rPr lang="en-US" altLang="zh-CN" sz="1400" spc="-2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spc="10" dirty="0">
                <a:solidFill>
                  <a:srgbClr val="000000"/>
                </a:solidFill>
                <a:latin typeface="Palatino Linotype"/>
                <a:ea typeface="Palatino Linotype"/>
              </a:rPr>
              <a:t>2)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241291" y="5200043"/>
            <a:ext cx="4253102" cy="1465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spc="60" dirty="0">
                <a:solidFill>
                  <a:srgbClr val="BF0000"/>
                </a:solidFill>
                <a:latin typeface="Palatino Linotype"/>
                <a:ea typeface="Palatino Linotype"/>
              </a:rPr>
              <a:t>ДПА</a:t>
            </a:r>
            <a:r>
              <a:rPr lang="en-US" altLang="zh-CN" sz="1800" spc="25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spc="40" dirty="0">
                <a:solidFill>
                  <a:srgbClr val="BF0000"/>
                </a:solidFill>
                <a:latin typeface="Palatino Linotype"/>
                <a:ea typeface="Palatino Linotype"/>
              </a:rPr>
              <a:t>(1</a:t>
            </a:r>
            <a:r>
              <a:rPr lang="en-US" altLang="zh-CN" sz="1800" spc="25" dirty="0">
                <a:solidFill>
                  <a:srgbClr val="BF0000"/>
                </a:solidFill>
                <a:latin typeface="Palatino Linotype"/>
                <a:ea typeface="Palatino Linotype"/>
              </a:rPr>
              <a:t>-</a:t>
            </a:r>
            <a:r>
              <a:rPr lang="en-US" altLang="zh-CN" sz="1800" spc="40" dirty="0">
                <a:solidFill>
                  <a:srgbClr val="BF0000"/>
                </a:solidFill>
                <a:latin typeface="Palatino Linotype"/>
                <a:ea typeface="Palatino Linotype"/>
              </a:rPr>
              <a:t>12</a:t>
            </a:r>
            <a:r>
              <a:rPr lang="en-US" altLang="zh-CN" sz="1800" spc="25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spc="34" dirty="0">
                <a:solidFill>
                  <a:srgbClr val="BF0000"/>
                </a:solidFill>
                <a:latin typeface="Palatino Linotype"/>
                <a:ea typeface="Palatino Linotype"/>
              </a:rPr>
              <a:t>балів):</a:t>
            </a:r>
            <a:r>
              <a:rPr lang="en-US" altLang="zh-CN" sz="1800" spc="25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b="1" spc="44" dirty="0">
                <a:solidFill>
                  <a:srgbClr val="000000"/>
                </a:solidFill>
                <a:latin typeface="Times New Roman"/>
                <a:ea typeface="Times New Roman"/>
              </a:rPr>
              <a:t>виконання</a:t>
            </a:r>
            <a:r>
              <a:rPr lang="en-US" altLang="zh-CN" sz="1800" b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34" dirty="0">
                <a:solidFill>
                  <a:srgbClr val="000000"/>
                </a:solidFill>
                <a:latin typeface="Times New Roman"/>
                <a:ea typeface="Times New Roman"/>
              </a:rPr>
              <a:t>всіх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20" dirty="0">
                <a:solidFill>
                  <a:srgbClr val="000000"/>
                </a:solidFill>
                <a:latin typeface="Times New Roman"/>
                <a:ea typeface="Times New Roman"/>
              </a:rPr>
              <a:t>завдань</a:t>
            </a:r>
            <a:r>
              <a:rPr lang="en-US" altLang="zh-CN" sz="1800" b="1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14" dirty="0">
                <a:solidFill>
                  <a:srgbClr val="000000"/>
                </a:solidFill>
                <a:latin typeface="Times New Roman"/>
                <a:ea typeface="Times New Roman"/>
              </a:rPr>
              <a:t>сертифікаційної</a:t>
            </a:r>
            <a:r>
              <a:rPr lang="en-US" altLang="zh-CN" sz="1800" b="1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35" dirty="0">
                <a:solidFill>
                  <a:srgbClr val="000000"/>
                </a:solidFill>
                <a:latin typeface="Times New Roman"/>
                <a:ea typeface="Times New Roman"/>
              </a:rPr>
              <a:t>роботи</a:t>
            </a:r>
          </a:p>
          <a:p>
            <a:pPr>
              <a:lnSpc>
                <a:spcPts val="1185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BF0000"/>
                </a:solidFill>
                <a:latin typeface="Palatino Linotype"/>
                <a:ea typeface="Palatino Linotype"/>
              </a:rPr>
              <a:t>ЗНО</a:t>
            </a:r>
            <a:r>
              <a:rPr lang="en-US" altLang="zh-CN" sz="1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dirty="0">
                <a:solidFill>
                  <a:srgbClr val="BF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1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dirty="0">
                <a:solidFill>
                  <a:srgbClr val="BF0000"/>
                </a:solidFill>
                <a:latin typeface="Palatino Linotype"/>
                <a:ea typeface="Palatino Linotype"/>
              </a:rPr>
              <a:t>української</a:t>
            </a:r>
            <a:r>
              <a:rPr lang="en-US" altLang="zh-CN" sz="1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dirty="0">
                <a:solidFill>
                  <a:srgbClr val="BF0000"/>
                </a:solidFill>
                <a:latin typeface="Palatino Linotype"/>
                <a:ea typeface="Palatino Linotype"/>
              </a:rPr>
              <a:t>мови</a:t>
            </a:r>
            <a:r>
              <a:rPr lang="en-US" altLang="zh-CN" sz="1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dirty="0">
                <a:solidFill>
                  <a:srgbClr val="BF0000"/>
                </a:solidFill>
                <a:latin typeface="Palatino Linotype"/>
                <a:ea typeface="Palatino Linotype"/>
              </a:rPr>
              <a:t>(100-200</a:t>
            </a:r>
            <a:r>
              <a:rPr lang="en-US" altLang="zh-CN" sz="1800" spc="-25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dirty="0">
                <a:solidFill>
                  <a:srgbClr val="BF0000"/>
                </a:solidFill>
                <a:latin typeface="Palatino Linotype"/>
                <a:ea typeface="Palatino Linotype"/>
              </a:rPr>
              <a:t>балів)</a:t>
            </a:r>
            <a:r>
              <a:rPr lang="en-US" altLang="zh-CN" sz="1800" dirty="0">
                <a:solidFill>
                  <a:srgbClr val="000000"/>
                </a:solidFill>
                <a:latin typeface="Palatino Linotype"/>
                <a:ea typeface="Palatino Linotype"/>
              </a:rPr>
              <a:t>:</a:t>
            </a:r>
            <a:r>
              <a:rPr lang="en-US" altLang="zh-CN" sz="18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b="1" spc="85" dirty="0">
                <a:solidFill>
                  <a:srgbClr val="000000"/>
                </a:solidFill>
                <a:latin typeface="Times New Roman"/>
                <a:ea typeface="Times New Roman"/>
              </a:rPr>
              <a:t>виконання</a:t>
            </a:r>
            <a:r>
              <a:rPr lang="en-US" altLang="zh-CN" sz="1800" b="1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80" dirty="0">
                <a:solidFill>
                  <a:srgbClr val="000000"/>
                </a:solidFill>
                <a:latin typeface="Times New Roman"/>
                <a:ea typeface="Times New Roman"/>
              </a:rPr>
              <a:t>всіх</a:t>
            </a:r>
            <a:r>
              <a:rPr lang="en-US" altLang="zh-CN" sz="1800" b="1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80" dirty="0">
                <a:solidFill>
                  <a:srgbClr val="000000"/>
                </a:solidFill>
                <a:latin typeface="Times New Roman"/>
                <a:ea typeface="Times New Roman"/>
              </a:rPr>
              <a:t>завдань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39" dirty="0">
                <a:solidFill>
                  <a:srgbClr val="000000"/>
                </a:solidFill>
                <a:latin typeface="Times New Roman"/>
                <a:ea typeface="Times New Roman"/>
              </a:rPr>
              <a:t>сертифікаційної</a:t>
            </a:r>
            <a:r>
              <a:rPr lang="en-US" altLang="zh-CN" sz="18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60" dirty="0">
                <a:solidFill>
                  <a:srgbClr val="000000"/>
                </a:solidFill>
                <a:latin typeface="Times New Roman"/>
                <a:ea typeface="Times New Roman"/>
              </a:rPr>
              <a:t>роботи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8"/>
          <p:cNvSpPr txBox="1"/>
          <p:nvPr/>
        </p:nvSpPr>
        <p:spPr>
          <a:xfrm>
            <a:off x="2624963" y="101683"/>
            <a:ext cx="6854896" cy="8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82065" indent="-782065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Структура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сертифікаційної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роботи</a:t>
            </a:r>
            <a:r>
              <a:rPr lang="en-US" altLang="zh-CN" sz="2800" spc="-44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ЗНО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української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мови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і</a:t>
            </a:r>
            <a:r>
              <a:rPr lang="en-US" altLang="zh-CN" sz="2800" spc="-4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Palatino Linotype"/>
                <a:ea typeface="Palatino Linotype"/>
              </a:rPr>
              <a:t>літератури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14348" y="1896662"/>
            <a:ext cx="1342847" cy="2746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00405" hangingPunct="0">
              <a:lnSpc>
                <a:spcPct val="112500"/>
              </a:lnSpc>
            </a:pPr>
            <a:r>
              <a:rPr lang="en-US" altLang="zh-CN" sz="2000" b="1" spc="10" dirty="0">
                <a:solidFill>
                  <a:srgbClr val="000000"/>
                </a:solidFill>
                <a:latin typeface="Times New Roman"/>
                <a:ea typeface="Times New Roman"/>
              </a:rPr>
              <a:t>І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35" dirty="0">
                <a:solidFill>
                  <a:srgbClr val="0000CB"/>
                </a:solidFill>
                <a:latin typeface="Palatino Linotype"/>
                <a:ea typeface="Palatino Linotype"/>
              </a:rPr>
              <a:t>Ук</a:t>
            </a:r>
            <a:r>
              <a:rPr lang="en-US" altLang="zh-CN" sz="2000" spc="-30" dirty="0">
                <a:solidFill>
                  <a:srgbClr val="0000CB"/>
                </a:solidFill>
                <a:latin typeface="Palatino Linotype"/>
                <a:ea typeface="Palatino Linotype"/>
              </a:rPr>
              <a:t>раїнська</a:t>
            </a:r>
            <a:r>
              <a:rPr lang="en-US" altLang="zh-CN" sz="2000" dirty="0">
                <a:solidFill>
                  <a:srgbClr val="0000CB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000" spc="5" dirty="0">
                <a:solidFill>
                  <a:srgbClr val="0000CB"/>
                </a:solidFill>
                <a:latin typeface="Palatino Linotype"/>
                <a:ea typeface="Palatino Linotype"/>
              </a:rPr>
              <a:t>літер</a:t>
            </a:r>
            <a:r>
              <a:rPr lang="en-US" altLang="zh-CN" sz="2000" dirty="0">
                <a:solidFill>
                  <a:srgbClr val="0000CB"/>
                </a:solidFill>
                <a:latin typeface="Palatino Linotype"/>
                <a:ea typeface="Palatino Linotype"/>
              </a:rPr>
              <a:t>атура</a:t>
            </a:r>
          </a:p>
          <a:p>
            <a:pPr marL="0" indent="437337">
              <a:lnSpc>
                <a:spcPct val="100000"/>
              </a:lnSpc>
              <a:spcBef>
                <a:spcPts val="145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(</a:t>
            </a:r>
            <a:r>
              <a:rPr lang="en-US" altLang="zh-CN" sz="20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24</a:t>
            </a: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75"/>
              </a:lnSpc>
            </a:pPr>
            <a:endParaRPr lang="en-US" dirty="0" smtClean="0"/>
          </a:p>
          <a:p>
            <a:pPr marL="0" indent="501345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ІІІ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44495" y="2087035"/>
            <a:ext cx="3009198" cy="2556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2913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ІІ</a:t>
            </a:r>
          </a:p>
          <a:p>
            <a:pPr marL="0" indent="1057401">
              <a:lnSpc>
                <a:spcPct val="100000"/>
              </a:lnSpc>
              <a:spcBef>
                <a:spcPts val="3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Українська</a:t>
            </a:r>
            <a:r>
              <a:rPr lang="en-US" altLang="zh-CN" sz="2000" spc="-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мова</a:t>
            </a:r>
          </a:p>
          <a:p>
            <a:pPr marL="0" indent="1814830">
              <a:lnSpc>
                <a:spcPct val="100000"/>
              </a:lnSpc>
              <a:spcBef>
                <a:spcPts val="300"/>
              </a:spcBef>
            </a:pPr>
            <a:r>
              <a:rPr lang="en-US" altLang="zh-CN" sz="20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39)</a:t>
            </a:r>
          </a:p>
          <a:p>
            <a:pPr>
              <a:lnSpc>
                <a:spcPts val="5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b="1" spc="64" dirty="0">
                <a:solidFill>
                  <a:srgbClr val="000000"/>
                </a:solidFill>
                <a:latin typeface="Times New Roman"/>
                <a:ea typeface="Times New Roman"/>
              </a:rPr>
              <a:t>210</a:t>
            </a:r>
            <a:r>
              <a:rPr lang="en-US" altLang="zh-CN" sz="22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i="1" spc="64" dirty="0">
                <a:solidFill>
                  <a:srgbClr val="000000"/>
                </a:solidFill>
                <a:latin typeface="Times New Roman"/>
                <a:ea typeface="Times New Roman"/>
              </a:rPr>
              <a:t>хвилин</a:t>
            </a:r>
          </a:p>
          <a:p>
            <a:pPr marL="0" indent="59436">
              <a:lnSpc>
                <a:spcPct val="100000"/>
              </a:lnSpc>
              <a:spcBef>
                <a:spcPts val="334"/>
              </a:spcBef>
            </a:pPr>
            <a:r>
              <a:rPr lang="en-US" altLang="zh-CN" sz="2200" b="1" spc="-35" dirty="0">
                <a:solidFill>
                  <a:srgbClr val="000000"/>
                </a:solidFill>
                <a:latin typeface="Times New Roman"/>
                <a:ea typeface="Times New Roman"/>
              </a:rPr>
              <a:t>67</a:t>
            </a:r>
            <a:r>
              <a:rPr lang="en-US" altLang="zh-CN" sz="2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i="1" spc="-30" dirty="0">
                <a:solidFill>
                  <a:srgbClr val="000000"/>
                </a:solidFill>
                <a:latin typeface="Times New Roman"/>
                <a:ea typeface="Times New Roman"/>
              </a:rPr>
              <a:t>завдань</a:t>
            </a:r>
          </a:p>
          <a:p>
            <a:pPr marL="0" indent="138683">
              <a:lnSpc>
                <a:spcPct val="100000"/>
              </a:lnSpc>
              <a:spcBef>
                <a:spcPts val="320"/>
              </a:spcBef>
            </a:pPr>
            <a:r>
              <a:rPr lang="en-US" altLang="zh-CN" sz="2200" b="1" spc="-20" dirty="0">
                <a:solidFill>
                  <a:srgbClr val="000000"/>
                </a:solidFill>
                <a:latin typeface="Times New Roman"/>
                <a:ea typeface="Times New Roman"/>
              </a:rPr>
              <a:t>116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i="1" spc="-20" dirty="0">
                <a:solidFill>
                  <a:srgbClr val="000000"/>
                </a:solidFill>
                <a:latin typeface="Times New Roman"/>
                <a:ea typeface="Times New Roman"/>
              </a:rPr>
              <a:t>балів</a:t>
            </a:r>
          </a:p>
          <a:p>
            <a:pPr>
              <a:lnSpc>
                <a:spcPts val="810"/>
              </a:lnSpc>
            </a:pPr>
            <a:endParaRPr lang="en-US" dirty="0" smtClean="0"/>
          </a:p>
          <a:p>
            <a:pPr marL="0" indent="1878838">
              <a:lnSpc>
                <a:spcPct val="100000"/>
              </a:lnSpc>
            </a:pPr>
            <a:r>
              <a:rPr lang="en-US" altLang="zh-CN" sz="2000" b="1" spc="50" dirty="0">
                <a:solidFill>
                  <a:srgbClr val="000000"/>
                </a:solidFill>
                <a:latin typeface="Times New Roman"/>
                <a:ea typeface="Times New Roman"/>
              </a:rPr>
              <a:t>IV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78128" y="4681391"/>
            <a:ext cx="1786333" cy="989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УМ:</a:t>
            </a:r>
            <a:r>
              <a:rPr lang="en-US" altLang="zh-CN" sz="20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завдання</a:t>
            </a:r>
            <a:r>
              <a:rPr lang="en-US" altLang="zh-CN" sz="2000" spc="-1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з</a:t>
            </a:r>
          </a:p>
          <a:p>
            <a:pPr marL="0" indent="236220">
              <a:lnSpc>
                <a:spcPct val="100000"/>
              </a:lnSpc>
              <a:spcBef>
                <a:spcPts val="300"/>
              </a:spcBef>
            </a:pPr>
            <a:r>
              <a:rPr lang="en-US" altLang="zh-CN" sz="2000" b="1" spc="164" dirty="0">
                <a:solidFill>
                  <a:srgbClr val="000000"/>
                </a:solidFill>
                <a:latin typeface="Times New Roman"/>
                <a:ea typeface="Times New Roman"/>
              </a:rPr>
              <a:t>кор</a:t>
            </a:r>
            <a:r>
              <a:rPr lang="en-US" altLang="zh-CN" sz="2000" b="1" spc="160" dirty="0">
                <a:solidFill>
                  <a:srgbClr val="000000"/>
                </a:solidFill>
                <a:latin typeface="Times New Roman"/>
                <a:ea typeface="Times New Roman"/>
              </a:rPr>
              <a:t>откою</a:t>
            </a:r>
          </a:p>
          <a:p>
            <a:pPr marL="0" indent="47244">
              <a:lnSpc>
                <a:spcPct val="100000"/>
              </a:lnSpc>
              <a:spcBef>
                <a:spcPts val="284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відповіддю</a:t>
            </a:r>
            <a:r>
              <a:rPr lang="en-US" altLang="zh-CN" sz="2000" spc="-2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0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(3)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585717" y="4662151"/>
            <a:ext cx="1849833" cy="1026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576" indent="-36576" hangingPunct="0">
              <a:lnSpc>
                <a:spcPct val="112083"/>
              </a:lnSpc>
            </a:pP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УМ:</a:t>
            </a:r>
            <a:r>
              <a:rPr lang="en-US" altLang="zh-CN" sz="20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завдання</a:t>
            </a:r>
            <a:r>
              <a:rPr lang="en-US" altLang="zh-CN" sz="2000" spc="-5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20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000" b="1" spc="164" dirty="0">
                <a:solidFill>
                  <a:srgbClr val="000000"/>
                </a:solidFill>
                <a:latin typeface="Times New Roman"/>
                <a:ea typeface="Times New Roman"/>
              </a:rPr>
              <a:t>ро</a:t>
            </a:r>
            <a:r>
              <a:rPr lang="en-US" altLang="zh-CN" sz="2000" b="1" spc="160" dirty="0">
                <a:solidFill>
                  <a:srgbClr val="000000"/>
                </a:solidFill>
                <a:latin typeface="Times New Roman"/>
                <a:ea typeface="Times New Roman"/>
              </a:rPr>
              <a:t>згорнутою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відповіддю</a:t>
            </a:r>
            <a:r>
              <a:rPr lang="en-US" altLang="zh-CN" sz="2000" spc="-2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0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(1)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44"/>
          <p:cNvSpPr txBox="1"/>
          <p:nvPr/>
        </p:nvSpPr>
        <p:spPr>
          <a:xfrm>
            <a:off x="776325" y="171259"/>
            <a:ext cx="10672628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Структура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та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зміст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сертифікаційної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роботи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УМЛ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/</a:t>
            </a:r>
            <a:r>
              <a:rPr lang="en-US" altLang="zh-CN" sz="2800" spc="-10" dirty="0">
                <a:solidFill>
                  <a:srgbClr val="FE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Palatino Linotype"/>
                <a:ea typeface="Palatino Linotype"/>
              </a:rPr>
              <a:t>Результати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76427" y="2580182"/>
            <a:ext cx="12871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96493" y="1265036"/>
            <a:ext cx="1636750" cy="3325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372" indent="273100" hangingPunct="0">
              <a:lnSpc>
                <a:spcPct val="163333"/>
              </a:lnSpc>
            </a:pPr>
            <a:r>
              <a:rPr lang="en-US" altLang="zh-CN" sz="1800" b="1" spc="135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800" b="1" spc="-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35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spc="30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Українська</a:t>
            </a:r>
            <a:r>
              <a:rPr lang="en-US" altLang="zh-CN" sz="1400" i="1" spc="-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spc="40" dirty="0">
                <a:solidFill>
                  <a:srgbClr val="000000"/>
                </a:solidFill>
                <a:latin typeface="Times New Roman"/>
                <a:ea typeface="Times New Roman"/>
              </a:rPr>
              <a:t>мова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09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295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b="1" spc="80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1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marL="0" indent="63398">
              <a:lnSpc>
                <a:spcPct val="100000"/>
              </a:lnSpc>
            </a:pPr>
            <a:r>
              <a:rPr lang="en-US" altLang="zh-CN" sz="1400" i="1" spc="5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Українська</a:t>
            </a:r>
            <a:r>
              <a:rPr lang="en-US" altLang="zh-CN" sz="14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мова</a:t>
            </a:r>
          </a:p>
          <a:p>
            <a:pPr>
              <a:lnSpc>
                <a:spcPts val="1670"/>
              </a:lnSpc>
            </a:pPr>
            <a:endParaRPr lang="en-US" dirty="0" smtClean="0"/>
          </a:p>
          <a:p>
            <a:pPr marL="0" indent="453542">
              <a:lnSpc>
                <a:spcPct val="100000"/>
              </a:lnSpc>
            </a:pPr>
            <a:r>
              <a:rPr lang="en-US" altLang="zh-CN" sz="1800" spc="209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29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612770" y="995044"/>
            <a:ext cx="1663865" cy="3622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6608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1</a:t>
            </a:r>
          </a:p>
          <a:p>
            <a:pPr>
              <a:lnSpc>
                <a:spcPts val="11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b="1" spc="80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1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>
              <a:lnSpc>
                <a:spcPts val="569"/>
              </a:lnSpc>
            </a:pPr>
            <a:endParaRPr lang="en-US" dirty="0" smtClean="0"/>
          </a:p>
          <a:p>
            <a:pPr marL="0" indent="250825">
              <a:lnSpc>
                <a:spcPct val="100000"/>
              </a:lnSpc>
            </a:pPr>
            <a:r>
              <a:rPr lang="en-US" altLang="zh-CN" sz="1400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Украї</a:t>
            </a:r>
            <a:r>
              <a:rPr lang="en-US" altLang="zh-CN" sz="1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нська</a:t>
            </a:r>
          </a:p>
          <a:p>
            <a:pPr marL="0" indent="250825">
              <a:lnSpc>
                <a:spcPct val="100000"/>
              </a:lnSpc>
            </a:pPr>
            <a:r>
              <a:rPr lang="en-US" altLang="zh-CN" sz="1400" i="1" spc="15" dirty="0">
                <a:solidFill>
                  <a:srgbClr val="000000"/>
                </a:solidFill>
                <a:latin typeface="Times New Roman"/>
                <a:ea typeface="Times New Roman"/>
              </a:rPr>
              <a:t>лі</a:t>
            </a:r>
            <a:r>
              <a:rPr lang="en-US" altLang="zh-CN" sz="1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тература</a:t>
            </a:r>
          </a:p>
          <a:p>
            <a:pPr>
              <a:lnSpc>
                <a:spcPts val="1535"/>
              </a:lnSpc>
            </a:pPr>
            <a:endParaRPr lang="en-US" dirty="0" smtClean="0"/>
          </a:p>
          <a:p>
            <a:pPr marL="0" indent="617474">
              <a:lnSpc>
                <a:spcPct val="100000"/>
              </a:lnSpc>
            </a:pPr>
            <a:r>
              <a:rPr lang="en-US" altLang="zh-CN" sz="1800" spc="189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29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0" indent="1535302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2</a:t>
            </a:r>
          </a:p>
          <a:p>
            <a:pPr>
              <a:lnSpc>
                <a:spcPts val="640"/>
              </a:lnSpc>
            </a:pPr>
            <a:endParaRPr lang="en-US" dirty="0" smtClean="0"/>
          </a:p>
          <a:p>
            <a:pPr marL="25273" indent="214629" hangingPunct="0">
              <a:lnSpc>
                <a:spcPct val="135416"/>
              </a:lnSpc>
            </a:pPr>
            <a:r>
              <a:rPr lang="en-US" altLang="zh-CN" sz="1800" b="1" spc="135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800" b="1" spc="-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3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spc="5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Українська</a:t>
            </a:r>
            <a:r>
              <a:rPr lang="en-US" altLang="zh-CN" sz="14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мова</a:t>
            </a:r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189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29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725034" y="682243"/>
            <a:ext cx="144437" cy="2955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44"/>
              </a:lnSpc>
            </a:pPr>
            <a:endParaRPr lang="en-US" dirty="0" smtClean="0"/>
          </a:p>
          <a:p>
            <a:pPr marL="0" indent="14351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 indent="15875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3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089525" y="746669"/>
            <a:ext cx="2949879" cy="3301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містить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української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літератури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вибором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однієї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правильної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відповіді</a:t>
            </a:r>
            <a:r>
              <a:rPr lang="en-US" altLang="zh-CN" sz="14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та</a:t>
            </a:r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встановлення</a:t>
            </a:r>
            <a:r>
              <a:rPr lang="en-US" altLang="zh-CN" sz="1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відповідності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9"/>
              </a:lnSpc>
            </a:pPr>
            <a:endParaRPr lang="en-US" dirty="0" smtClean="0"/>
          </a:p>
          <a:p>
            <a:pPr marL="15875" hangingPunct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української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мови</a:t>
            </a:r>
            <a:r>
              <a:rPr lang="en-US" altLang="zh-CN" sz="1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різних</a:t>
            </a:r>
            <a:r>
              <a:rPr lang="en-US" altLang="zh-CN" sz="1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форм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en-US" altLang="zh-CN" sz="1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саме:</a:t>
            </a:r>
            <a:r>
              <a:rPr lang="en-US" altLang="zh-CN" sz="1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en-US" altLang="zh-CN" sz="1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вибором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однієї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правильної</a:t>
            </a:r>
            <a:r>
              <a:rPr lang="en-US" altLang="zh-CN"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відповіді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та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встановлення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ea typeface="Times New Roman"/>
              </a:rPr>
              <a:t>відпов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ідності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30226" hangingPunct="0">
              <a:lnSpc>
                <a:spcPct val="9958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en-US" altLang="zh-CN" sz="14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відкритої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форми</a:t>
            </a:r>
            <a:r>
              <a:rPr lang="en-US" altLang="zh-CN"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короткою</a:t>
            </a:r>
            <a:r>
              <a:rPr lang="en-US" altLang="zh-CN" sz="1400" b="1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письмовою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української</a:t>
            </a:r>
            <a:r>
              <a:rPr lang="en-US" altLang="zh-CN" sz="14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мови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6714" y="1235074"/>
            <a:ext cx="859893" cy="2754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8854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FEFEFE"/>
                </a:solidFill>
                <a:latin typeface="Calibri"/>
                <a:ea typeface="Calibri"/>
              </a:rPr>
              <a:t>01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800" b="1" dirty="0">
                <a:solidFill>
                  <a:srgbClr val="FEFEFE"/>
                </a:solidFill>
                <a:latin typeface="Calibri"/>
                <a:ea typeface="Calibri"/>
              </a:rPr>
              <a:t>0</a:t>
            </a:r>
            <a:r>
              <a:rPr lang="en-US" altLang="zh-CN" sz="4800" b="1" spc="-5" dirty="0">
                <a:solidFill>
                  <a:srgbClr val="FEFEFE"/>
                </a:solidFill>
                <a:latin typeface="Calibri"/>
                <a:ea typeface="Calibri"/>
              </a:rPr>
              <a:t>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63100" y="2520784"/>
            <a:ext cx="99718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BF0000"/>
                </a:solidFill>
                <a:latin typeface="Times New Roman"/>
                <a:ea typeface="Times New Roman"/>
              </a:rPr>
              <a:t>УМЛ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597895" y="1528825"/>
            <a:ext cx="1048615" cy="2805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17576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FEFEFE"/>
                </a:solidFill>
                <a:latin typeface="Calibri"/>
                <a:ea typeface="Calibri"/>
              </a:rPr>
              <a:t>02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FEFEFE"/>
                </a:solidFill>
                <a:latin typeface="Calibri"/>
                <a:ea typeface="Calibri"/>
              </a:rPr>
              <a:t>03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85623" y="4697095"/>
            <a:ext cx="4474388" cy="2002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78558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3</a:t>
            </a:r>
          </a:p>
          <a:p>
            <a:pPr>
              <a:lnSpc>
                <a:spcPts val="17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Кожен</a:t>
            </a:r>
            <a:r>
              <a:rPr lang="en-US" altLang="zh-CN" sz="1400" spc="69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учасник</a:t>
            </a:r>
            <a:r>
              <a:rPr lang="en-US" altLang="zh-CN" sz="1400" spc="69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отримає</a:t>
            </a:r>
            <a:r>
              <a:rPr lang="en-US" altLang="zh-CN" sz="1400" spc="69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бланки</a:t>
            </a:r>
            <a:r>
              <a:rPr lang="en-US" altLang="zh-CN" sz="1400" b="1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відповідей</a:t>
            </a:r>
            <a:r>
              <a:rPr lang="en-US" altLang="zh-CN" sz="1400" spc="69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Times New Roman"/>
                <a:ea typeface="Times New Roman"/>
              </a:rPr>
              <a:t>А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b="1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Times New Roman"/>
                <a:ea typeface="Times New Roman"/>
              </a:rPr>
              <a:t>Б</a:t>
            </a:r>
            <a:r>
              <a:rPr lang="en-US" altLang="zh-CN" sz="1400" b="1" spc="69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та</a:t>
            </a:r>
            <a:r>
              <a:rPr lang="en-US" altLang="zh-CN" sz="1400" spc="69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:</a:t>
            </a:r>
          </a:p>
          <a:p>
            <a:pPr marL="0">
              <a:lnSpc>
                <a:spcPct val="100000"/>
              </a:lnSpc>
              <a:tabLst>
                <a:tab pos="28651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400" b="1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en-US" altLang="zh-CN" sz="1400" b="1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1400" spc="5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для</a:t>
            </a:r>
            <a:r>
              <a:rPr lang="en-US" altLang="zh-CN" sz="1400" spc="5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зазначення</a:t>
            </a:r>
            <a:r>
              <a:rPr lang="en-US" altLang="zh-CN" sz="1400" spc="5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відповідей</a:t>
            </a:r>
            <a:r>
              <a:rPr lang="en-US" altLang="zh-CN" sz="1400" spc="6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на</a:t>
            </a:r>
            <a:r>
              <a:rPr lang="en-US" altLang="zh-CN" sz="1400" spc="5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завдання</a:t>
            </a:r>
          </a:p>
          <a:p>
            <a:pPr marL="0" indent="286511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Частини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і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Частини</a:t>
            </a:r>
            <a:r>
              <a:rPr lang="en-US" altLang="zh-CN" sz="1400" spc="1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2;</a:t>
            </a:r>
          </a:p>
          <a:p>
            <a:pPr marL="0">
              <a:lnSpc>
                <a:spcPct val="100000"/>
              </a:lnSpc>
              <a:tabLst>
                <a:tab pos="28651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4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  <a:r>
              <a:rPr lang="en-US" altLang="zh-CN" sz="1400" b="1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1400" spc="5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для</a:t>
            </a:r>
            <a:r>
              <a:rPr lang="en-US" altLang="zh-CN" sz="1400" spc="5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виконання</a:t>
            </a:r>
            <a:r>
              <a:rPr lang="en-US" altLang="zh-CN" sz="1400" spc="44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завдання</a:t>
            </a:r>
            <a:r>
              <a:rPr lang="en-US" altLang="zh-CN" sz="1400" spc="5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1400" spc="5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розгорнутою</a:t>
            </a:r>
          </a:p>
          <a:p>
            <a:pPr marL="0" indent="286511">
              <a:lnSpc>
                <a:spcPct val="100000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письмовою</a:t>
            </a:r>
            <a:r>
              <a:rPr lang="en-US" altLang="zh-CN" sz="1400" i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  <a:r>
              <a:rPr lang="en-US" altLang="zh-CN" sz="140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(Частина</a:t>
            </a:r>
            <a:r>
              <a:rPr lang="en-US" altLang="zh-CN" sz="1400" spc="-5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4);</a:t>
            </a:r>
          </a:p>
          <a:p>
            <a:pPr marL="0">
              <a:lnSpc>
                <a:spcPct val="100000"/>
              </a:lnSpc>
              <a:tabLst>
                <a:tab pos="286511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бланк</a:t>
            </a:r>
            <a:r>
              <a:rPr lang="en-US" altLang="zh-CN" sz="1400" b="1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1400" b="1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1400" spc="8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для</a:t>
            </a:r>
            <a:r>
              <a:rPr lang="en-US" altLang="zh-CN" sz="1400" spc="7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виконання</a:t>
            </a:r>
            <a:r>
              <a:rPr lang="en-US" altLang="zh-CN" sz="1400" spc="7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завдання</a:t>
            </a:r>
            <a:r>
              <a:rPr lang="en-US" altLang="zh-CN" sz="1400" spc="8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1400" spc="7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короткою</a:t>
            </a:r>
          </a:p>
          <a:p>
            <a:pPr marL="0" indent="286511">
              <a:lnSpc>
                <a:spcPct val="100000"/>
              </a:lnSpc>
              <a:spcBef>
                <a:spcPts val="120"/>
              </a:spcBef>
            </a:pP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письмовою</a:t>
            </a:r>
            <a:r>
              <a:rPr lang="en-US" altLang="zh-CN" sz="1400" i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  <a:r>
              <a:rPr lang="en-US" altLang="zh-CN" sz="140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(Частина</a:t>
            </a:r>
            <a:r>
              <a:rPr lang="en-US" altLang="zh-CN" sz="1400" spc="-5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Palatino Linotype"/>
                <a:ea typeface="Palatino Linotype"/>
              </a:rPr>
              <a:t>3).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737861" y="4617812"/>
            <a:ext cx="2428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4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100573" y="4715927"/>
            <a:ext cx="2646307" cy="640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Частина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відкритої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форми</a:t>
            </a:r>
            <a:r>
              <a:rPr lang="en-US" altLang="zh-CN"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розгорнутою</a:t>
            </a:r>
            <a:r>
              <a:rPr lang="en-US" altLang="zh-CN" sz="1400" b="1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письмовою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української</a:t>
            </a:r>
            <a:r>
              <a:rPr lang="en-US" altLang="zh-CN" sz="14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мови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538718" y="4904251"/>
            <a:ext cx="2906021" cy="1859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55" dirty="0">
                <a:solidFill>
                  <a:srgbClr val="BF0000"/>
                </a:solidFill>
                <a:latin typeface="Times New Roman"/>
                <a:ea typeface="Times New Roman"/>
              </a:rPr>
              <a:t>ДПА</a:t>
            </a:r>
            <a:r>
              <a:rPr lang="en-US" altLang="zh-CN" sz="1600" b="1" spc="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4" dirty="0">
                <a:solidFill>
                  <a:srgbClr val="BF0000"/>
                </a:solidFill>
                <a:latin typeface="Palatino Linotype"/>
                <a:ea typeface="Palatino Linotype"/>
              </a:rPr>
              <a:t>(1</a:t>
            </a:r>
            <a:r>
              <a:rPr lang="en-US" altLang="zh-CN" sz="1600" spc="30" dirty="0">
                <a:solidFill>
                  <a:srgbClr val="BF0000"/>
                </a:solidFill>
                <a:latin typeface="Palatino Linotype"/>
                <a:ea typeface="Palatino Linotype"/>
              </a:rPr>
              <a:t>-</a:t>
            </a:r>
            <a:r>
              <a:rPr lang="en-US" altLang="zh-CN" sz="1600" spc="40" dirty="0">
                <a:solidFill>
                  <a:srgbClr val="BF0000"/>
                </a:solidFill>
                <a:latin typeface="Palatino Linotype"/>
                <a:ea typeface="Palatino Linotype"/>
              </a:rPr>
              <a:t>12</a:t>
            </a:r>
            <a:r>
              <a:rPr lang="en-US" altLang="zh-CN" sz="1600" spc="2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spc="30" dirty="0">
                <a:solidFill>
                  <a:srgbClr val="BF0000"/>
                </a:solidFill>
                <a:latin typeface="Palatino Linotype"/>
                <a:ea typeface="Palatino Linotype"/>
              </a:rPr>
              <a:t>балів):</a:t>
            </a:r>
            <a:r>
              <a:rPr lang="en-US" altLang="zh-CN" sz="1600" spc="2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b="1" spc="44" dirty="0">
                <a:solidFill>
                  <a:srgbClr val="000000"/>
                </a:solidFill>
                <a:latin typeface="Times New Roman"/>
                <a:ea typeface="Times New Roman"/>
              </a:rPr>
              <a:t>частини</a:t>
            </a:r>
            <a:r>
              <a:rPr lang="en-US" altLang="zh-CN" sz="16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30" dirty="0">
                <a:solidFill>
                  <a:srgbClr val="000000"/>
                </a:solidFill>
                <a:latin typeface="Times New Roman"/>
                <a:ea typeface="Times New Roman"/>
              </a:rPr>
              <a:t>2,</a:t>
            </a:r>
            <a:r>
              <a:rPr lang="en-US" altLang="zh-CN" sz="16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44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1600" b="1" spc="104" dirty="0">
                <a:solidFill>
                  <a:srgbClr val="BF0000"/>
                </a:solidFill>
                <a:latin typeface="Times New Roman"/>
                <a:ea typeface="Times New Roman"/>
              </a:rPr>
              <a:t>ЗНО</a:t>
            </a:r>
            <a:r>
              <a:rPr lang="en-US" altLang="zh-CN" sz="1600" b="1" spc="4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69" dirty="0">
                <a:solidFill>
                  <a:srgbClr val="BF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1600" spc="44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b="1" spc="69" dirty="0">
                <a:solidFill>
                  <a:srgbClr val="BF0000"/>
                </a:solidFill>
                <a:latin typeface="Times New Roman"/>
                <a:ea typeface="Times New Roman"/>
              </a:rPr>
              <a:t>української</a:t>
            </a:r>
            <a:r>
              <a:rPr lang="en-US" altLang="zh-CN" sz="1600" b="1" spc="4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94" dirty="0">
                <a:solidFill>
                  <a:srgbClr val="BF0000"/>
                </a:solidFill>
                <a:latin typeface="Times New Roman"/>
                <a:ea typeface="Times New Roman"/>
              </a:rPr>
              <a:t>мови</a:t>
            </a:r>
            <a:r>
              <a:rPr lang="en-US" altLang="zh-CN" sz="16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25" dirty="0">
                <a:solidFill>
                  <a:srgbClr val="BF0000"/>
                </a:solidFill>
                <a:latin typeface="Palatino Linotype"/>
                <a:ea typeface="Palatino Linotype"/>
              </a:rPr>
              <a:t>(100</a:t>
            </a:r>
            <a:r>
              <a:rPr lang="en-US" altLang="zh-CN" sz="1600" spc="15" dirty="0">
                <a:solidFill>
                  <a:srgbClr val="BF0000"/>
                </a:solidFill>
                <a:latin typeface="Palatino Linotype"/>
                <a:ea typeface="Palatino Linotype"/>
              </a:rPr>
              <a:t>-</a:t>
            </a:r>
            <a:r>
              <a:rPr lang="en-US" altLang="zh-CN" sz="1600" spc="25" dirty="0">
                <a:solidFill>
                  <a:srgbClr val="BF0000"/>
                </a:solidFill>
                <a:latin typeface="Palatino Linotype"/>
                <a:ea typeface="Palatino Linotype"/>
              </a:rPr>
              <a:t>200</a:t>
            </a:r>
            <a:r>
              <a:rPr lang="en-US" altLang="zh-CN" sz="1600" spc="1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spc="25" dirty="0">
                <a:solidFill>
                  <a:srgbClr val="BF0000"/>
                </a:solidFill>
                <a:latin typeface="Palatino Linotype"/>
                <a:ea typeface="Palatino Linotype"/>
              </a:rPr>
              <a:t>балів)</a:t>
            </a:r>
            <a:r>
              <a:rPr lang="en-US" altLang="zh-CN" sz="1600" spc="20" dirty="0">
                <a:solidFill>
                  <a:srgbClr val="000000"/>
                </a:solidFill>
                <a:latin typeface="Palatino Linotype"/>
                <a:ea typeface="Palatino Linotype"/>
              </a:rPr>
              <a:t>:</a:t>
            </a:r>
            <a:r>
              <a:rPr lang="en-US" altLang="zh-CN" sz="1600" spc="1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b="1" spc="25" dirty="0">
                <a:solidFill>
                  <a:srgbClr val="000000"/>
                </a:solidFill>
                <a:latin typeface="Times New Roman"/>
                <a:ea typeface="Times New Roman"/>
              </a:rPr>
              <a:t>частини</a:t>
            </a:r>
            <a:r>
              <a:rPr lang="en-US" altLang="zh-CN" sz="16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34" dirty="0">
                <a:solidFill>
                  <a:srgbClr val="000000"/>
                </a:solidFill>
                <a:latin typeface="Times New Roman"/>
                <a:ea typeface="Times New Roman"/>
              </a:rPr>
              <a:t>2,</a:t>
            </a:r>
            <a:r>
              <a:rPr lang="en-US" altLang="zh-CN" sz="16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3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 hangingPunct="0">
              <a:lnSpc>
                <a:spcPct val="99583"/>
              </a:lnSpc>
            </a:pPr>
            <a:r>
              <a:rPr lang="en-US" altLang="zh-CN" sz="1600" b="1" spc="104" dirty="0">
                <a:solidFill>
                  <a:srgbClr val="BF0000"/>
                </a:solidFill>
                <a:latin typeface="Times New Roman"/>
                <a:ea typeface="Times New Roman"/>
              </a:rPr>
              <a:t>ЗНО</a:t>
            </a:r>
            <a:r>
              <a:rPr lang="en-US" altLang="zh-CN" sz="1600" b="1" spc="3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69" dirty="0">
                <a:solidFill>
                  <a:srgbClr val="BF0000"/>
                </a:solidFill>
                <a:latin typeface="Palatino Linotype"/>
                <a:ea typeface="Palatino Linotype"/>
              </a:rPr>
              <a:t>з</a:t>
            </a:r>
            <a:r>
              <a:rPr lang="en-US" altLang="zh-CN" sz="1600" spc="4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b="1" spc="69" dirty="0">
                <a:solidFill>
                  <a:srgbClr val="BF0000"/>
                </a:solidFill>
                <a:latin typeface="Times New Roman"/>
                <a:ea typeface="Times New Roman"/>
              </a:rPr>
              <a:t>української</a:t>
            </a:r>
            <a:r>
              <a:rPr lang="en-US" altLang="zh-CN" sz="1600" b="1" spc="4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100" dirty="0">
                <a:solidFill>
                  <a:srgbClr val="BF0000"/>
                </a:solidFill>
                <a:latin typeface="Times New Roman"/>
                <a:ea typeface="Times New Roman"/>
              </a:rPr>
              <a:t>мови</a:t>
            </a:r>
            <a:r>
              <a:rPr lang="en-US" altLang="zh-CN" sz="1600" b="1" spc="3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50" dirty="0">
                <a:solidFill>
                  <a:srgbClr val="BF0000"/>
                </a:solidFill>
                <a:latin typeface="Times New Roman"/>
                <a:ea typeface="Times New Roman"/>
              </a:rPr>
              <a:t>і</a:t>
            </a:r>
            <a:r>
              <a:rPr lang="en-US" altLang="zh-CN" sz="16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40" dirty="0">
                <a:solidFill>
                  <a:srgbClr val="BF0000"/>
                </a:solidFill>
                <a:latin typeface="Times New Roman"/>
                <a:ea typeface="Times New Roman"/>
              </a:rPr>
              <a:t>літератури</a:t>
            </a:r>
            <a:r>
              <a:rPr lang="en-US" altLang="zh-CN" sz="1600" b="1" spc="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40" dirty="0">
                <a:solidFill>
                  <a:srgbClr val="BF0000"/>
                </a:solidFill>
                <a:latin typeface="Palatino Linotype"/>
                <a:ea typeface="Palatino Linotype"/>
              </a:rPr>
              <a:t>(100-200</a:t>
            </a:r>
            <a:r>
              <a:rPr lang="en-US" altLang="zh-CN" sz="1600" spc="2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spc="34" dirty="0">
                <a:solidFill>
                  <a:srgbClr val="BF0000"/>
                </a:solidFill>
                <a:latin typeface="Palatino Linotype"/>
                <a:ea typeface="Palatino Linotype"/>
              </a:rPr>
              <a:t>балів)</a:t>
            </a:r>
            <a:r>
              <a:rPr lang="en-US" altLang="zh-CN" sz="1600" spc="50" dirty="0">
                <a:solidFill>
                  <a:srgbClr val="000000"/>
                </a:solidFill>
                <a:latin typeface="Palatino Linotype"/>
                <a:ea typeface="Palatino Linotype"/>
              </a:rPr>
              <a:t>: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b="1" spc="75" dirty="0">
                <a:solidFill>
                  <a:srgbClr val="000000"/>
                </a:solidFill>
                <a:latin typeface="Times New Roman"/>
                <a:ea typeface="Times New Roman"/>
              </a:rPr>
              <a:t>виконання</a:t>
            </a:r>
            <a:r>
              <a:rPr lang="en-US" altLang="zh-CN" sz="1600" b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69" dirty="0">
                <a:solidFill>
                  <a:srgbClr val="000000"/>
                </a:solidFill>
                <a:latin typeface="Times New Roman"/>
                <a:ea typeface="Times New Roman"/>
              </a:rPr>
              <a:t>всіх</a:t>
            </a:r>
            <a:r>
              <a:rPr lang="en-US" altLang="zh-CN" sz="1600" b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75" dirty="0">
                <a:solidFill>
                  <a:srgbClr val="000000"/>
                </a:solidFill>
                <a:latin typeface="Times New Roman"/>
                <a:ea typeface="Times New Roman"/>
              </a:rPr>
              <a:t>завдань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125" dirty="0">
                <a:solidFill>
                  <a:srgbClr val="000000"/>
                </a:solidFill>
                <a:latin typeface="Times New Roman"/>
                <a:ea typeface="Times New Roman"/>
              </a:rPr>
              <a:t>сертифікаційної</a:t>
            </a:r>
            <a:r>
              <a:rPr lang="en-US" altLang="zh-CN" sz="1600" b="1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129" dirty="0">
                <a:solidFill>
                  <a:srgbClr val="000000"/>
                </a:solidFill>
                <a:latin typeface="Times New Roman"/>
                <a:ea typeface="Times New Roman"/>
              </a:rPr>
              <a:t>роботи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8"/>
          <p:cNvSpPr txBox="1"/>
          <p:nvPr/>
        </p:nvSpPr>
        <p:spPr>
          <a:xfrm>
            <a:off x="2305557" y="275448"/>
            <a:ext cx="8082862" cy="542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249"/>
              </a:lnSpc>
              <a:tabLst>
                <a:tab pos="1401445" algn="l"/>
                <a:tab pos="7362698" algn="l"/>
              </a:tabLst>
            </a:pPr>
            <a:r>
              <a:rPr lang="en-US" altLang="zh-CN" sz="2400" b="1" spc="-75" dirty="0">
                <a:solidFill>
                  <a:srgbClr val="FE0000"/>
                </a:solidFill>
                <a:latin typeface="Calibri"/>
                <a:ea typeface="Calibri"/>
              </a:rPr>
              <a:t>УМ	</a:t>
            </a:r>
            <a:r>
              <a:rPr lang="en-US" altLang="zh-CN" sz="3200" b="1" spc="229" dirty="0">
                <a:solidFill>
                  <a:srgbClr val="3232FE"/>
                </a:solidFill>
                <a:latin typeface="Times New Roman"/>
                <a:ea typeface="Times New Roman"/>
              </a:rPr>
              <a:t>ДПА</a:t>
            </a:r>
            <a:r>
              <a:rPr lang="en-US" altLang="zh-CN" sz="3200" b="1" spc="80" dirty="0">
                <a:solidFill>
                  <a:srgbClr val="3232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139" dirty="0">
                <a:solidFill>
                  <a:srgbClr val="3232FE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3200" b="1" spc="80" dirty="0">
                <a:solidFill>
                  <a:srgbClr val="3232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154" dirty="0">
                <a:solidFill>
                  <a:srgbClr val="3232FE"/>
                </a:solidFill>
                <a:latin typeface="Times New Roman"/>
                <a:ea typeface="Times New Roman"/>
              </a:rPr>
              <a:t>української</a:t>
            </a:r>
            <a:r>
              <a:rPr lang="en-US" altLang="zh-CN" sz="3200" b="1" spc="80" dirty="0">
                <a:solidFill>
                  <a:srgbClr val="3232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185" dirty="0">
                <a:solidFill>
                  <a:srgbClr val="3232FE"/>
                </a:solidFill>
                <a:latin typeface="Times New Roman"/>
                <a:ea typeface="Times New Roman"/>
              </a:rPr>
              <a:t>мови	</a:t>
            </a:r>
            <a:r>
              <a:rPr lang="en-US" altLang="zh-CN" sz="2400" b="1" spc="-100" dirty="0">
                <a:solidFill>
                  <a:srgbClr val="FE0000"/>
                </a:solidFill>
                <a:latin typeface="Calibri"/>
                <a:ea typeface="Calibri"/>
              </a:rPr>
              <a:t>УМЛ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902586" y="1121155"/>
            <a:ext cx="3292440" cy="5121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24458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№№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28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</a:p>
          <a:p>
            <a:pPr marL="0" indent="46863">
              <a:lnSpc>
                <a:spcPct val="975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однією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правильною</a:t>
            </a:r>
            <a:r>
              <a:rPr lang="en-US" altLang="zh-CN" sz="1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</a:p>
          <a:p>
            <a:pPr marL="0" indent="1055751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(0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бал)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9"/>
              </a:lnSpc>
            </a:pPr>
            <a:endParaRPr lang="en-US" dirty="0" smtClean="0"/>
          </a:p>
          <a:p>
            <a:pPr marL="0" indent="526669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№№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29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33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</a:p>
          <a:p>
            <a:pPr marL="0" indent="133223">
              <a:lnSpc>
                <a:spcPct val="979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встановлення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відповідності</a:t>
            </a:r>
          </a:p>
          <a:p>
            <a:pPr marL="0" indent="581533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(0,</a:t>
            </a:r>
            <a:r>
              <a:rPr lang="en-US" altLang="zh-CN" sz="18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1,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2,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altLang="zh-CN" sz="18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бали)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44"/>
              </a:lnSpc>
            </a:pPr>
            <a:endParaRPr lang="en-US" dirty="0" smtClean="0"/>
          </a:p>
          <a:p>
            <a:pPr marL="0" indent="519683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№№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34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39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</a:p>
          <a:p>
            <a:pPr marL="0" indent="324611">
              <a:lnSpc>
                <a:spcPct val="975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читання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аналіз</a:t>
            </a:r>
            <a:r>
              <a:rPr lang="en-US" altLang="zh-CN"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тексту</a:t>
            </a:r>
          </a:p>
          <a:p>
            <a:pPr marL="0">
              <a:lnSpc>
                <a:spcPct val="96249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однією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правильною</a:t>
            </a:r>
            <a:r>
              <a:rPr lang="en-US" altLang="zh-CN" sz="1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</a:p>
          <a:p>
            <a:pPr marL="0" indent="1007364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(0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бал)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4"/>
              </a:lnSpc>
            </a:pPr>
            <a:endParaRPr lang="en-US" dirty="0" smtClean="0"/>
          </a:p>
          <a:p>
            <a:pPr marL="0" indent="886586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№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40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</a:p>
          <a:p>
            <a:pPr marL="0" indent="385191">
              <a:lnSpc>
                <a:spcPct val="975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розгорнутою</a:t>
            </a:r>
            <a:r>
              <a:rPr lang="en-US" altLang="zh-CN" sz="18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</a:p>
          <a:p>
            <a:pPr marL="0" indent="790575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(від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до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20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балів)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729728" y="1193418"/>
            <a:ext cx="3248903" cy="5121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4002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№№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25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52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</a:p>
          <a:p>
            <a:pPr marL="0">
              <a:lnSpc>
                <a:spcPct val="975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однією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правильною</a:t>
            </a:r>
            <a:r>
              <a:rPr lang="en-US" altLang="zh-CN" sz="18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</a:p>
          <a:p>
            <a:pPr marL="0" indent="1011681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(0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бал)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marL="0" indent="503173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№№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53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57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</a:p>
          <a:p>
            <a:pPr marL="0" indent="109728">
              <a:lnSpc>
                <a:spcPct val="979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встановлення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відповідності</a:t>
            </a:r>
          </a:p>
          <a:p>
            <a:pPr marL="0" indent="558038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(0,</a:t>
            </a:r>
            <a:r>
              <a:rPr lang="en-US" altLang="zh-CN" sz="18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1,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2,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altLang="zh-CN" sz="18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бали)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0"/>
              </a:lnSpc>
            </a:pPr>
            <a:endParaRPr lang="en-US" dirty="0" smtClean="0"/>
          </a:p>
          <a:p>
            <a:pPr marL="0" indent="519938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№№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58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63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</a:p>
          <a:p>
            <a:pPr marL="0" indent="324611">
              <a:lnSpc>
                <a:spcPct val="975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читання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аналіз</a:t>
            </a:r>
            <a:r>
              <a:rPr lang="en-US" altLang="zh-CN"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тексту</a:t>
            </a:r>
          </a:p>
          <a:p>
            <a:pPr marL="0">
              <a:lnSpc>
                <a:spcPct val="96249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однією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правильною</a:t>
            </a:r>
            <a:r>
              <a:rPr lang="en-US" altLang="zh-CN" sz="1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</a:p>
          <a:p>
            <a:pPr marL="0" indent="1007617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(0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бал)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4"/>
              </a:lnSpc>
            </a:pPr>
            <a:endParaRPr lang="en-US" dirty="0" smtClean="0"/>
          </a:p>
          <a:p>
            <a:pPr marL="0" indent="842517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№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67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</a:p>
          <a:p>
            <a:pPr marL="0" indent="341121">
              <a:lnSpc>
                <a:spcPct val="975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розгорнутою</a:t>
            </a:r>
            <a:r>
              <a:rPr lang="en-US" altLang="zh-CN" sz="18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відповіддю</a:t>
            </a:r>
          </a:p>
          <a:p>
            <a:pPr marL="0" indent="746505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(від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до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20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балів)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506846" y="6315380"/>
            <a:ext cx="1872495" cy="327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50" b="1" dirty="0">
                <a:solidFill>
                  <a:srgbClr val="000000"/>
                </a:solidFill>
                <a:latin typeface="Calibri"/>
                <a:ea typeface="Calibri"/>
              </a:rPr>
              <a:t>74</a:t>
            </a:r>
            <a:r>
              <a:rPr lang="en-US" altLang="zh-CN" sz="215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Calibri"/>
                <a:ea typeface="Calibri"/>
              </a:rPr>
              <a:t>тестові</a:t>
            </a:r>
            <a:r>
              <a:rPr lang="en-US" altLang="zh-CN" sz="215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50" dirty="0">
                <a:solidFill>
                  <a:srgbClr val="000000"/>
                </a:solidFill>
                <a:latin typeface="Calibri"/>
                <a:ea typeface="Calibri"/>
              </a:rPr>
              <a:t>бали</a:t>
            </a:r>
          </a:p>
        </p:txBody>
      </p:sp>
      <p:sp>
        <p:nvSpPr>
          <p:cNvPr id="62" name="TextBox 62"/>
          <p:cNvSpPr txBox="1"/>
          <p:nvPr/>
        </p:nvSpPr>
        <p:spPr>
          <a:xfrm rot="16200000">
            <a:off x="17617" y="3149324"/>
            <a:ext cx="1867288" cy="281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українська</a:t>
            </a:r>
            <a:r>
              <a:rPr lang="en-US" altLang="zh-CN"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мова</a:t>
            </a:r>
          </a:p>
        </p:txBody>
      </p:sp>
      <p:sp>
        <p:nvSpPr>
          <p:cNvPr id="63" name="TextBox 63"/>
          <p:cNvSpPr txBox="1"/>
          <p:nvPr/>
        </p:nvSpPr>
        <p:spPr>
          <a:xfrm rot="16200000">
            <a:off x="5800257" y="3221587"/>
            <a:ext cx="1867288" cy="281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українська</a:t>
            </a:r>
            <a:r>
              <a:rPr lang="en-US" altLang="zh-CN"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мова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5"/>
          <p:cNvSpPr txBox="1"/>
          <p:nvPr/>
        </p:nvSpPr>
        <p:spPr>
          <a:xfrm>
            <a:off x="3558285" y="232669"/>
            <a:ext cx="5201412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BF0000"/>
                </a:solidFill>
                <a:latin typeface="Palatino Linotype"/>
                <a:ea typeface="Palatino Linotype"/>
              </a:rPr>
              <a:t>Пробне</a:t>
            </a:r>
            <a:r>
              <a:rPr lang="en-US" altLang="zh-CN" sz="44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dirty="0">
                <a:solidFill>
                  <a:srgbClr val="BF0000"/>
                </a:solidFill>
                <a:latin typeface="Palatino Linotype"/>
                <a:ea typeface="Palatino Linotype"/>
              </a:rPr>
              <a:t>ЗНО</a:t>
            </a:r>
            <a:r>
              <a:rPr lang="en-US" altLang="zh-CN" sz="440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dirty="0">
                <a:solidFill>
                  <a:srgbClr val="BF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4400" spc="30" dirty="0">
                <a:solidFill>
                  <a:srgbClr val="BF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dirty="0">
                <a:solidFill>
                  <a:srgbClr val="BF0000"/>
                </a:solidFill>
                <a:latin typeface="Palatino Linotype"/>
                <a:ea typeface="Palatino Linotype"/>
              </a:rPr>
              <a:t>2022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963289" y="2391498"/>
            <a:ext cx="985365" cy="933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10" dirty="0">
                <a:solidFill>
                  <a:srgbClr val="BF0000"/>
                </a:solidFill>
                <a:latin typeface="Times New Roman"/>
                <a:ea typeface="Times New Roman"/>
              </a:rPr>
              <a:t>19</a:t>
            </a:r>
            <a:r>
              <a:rPr lang="en-US" altLang="zh-CN" sz="1600" b="1" spc="1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10" dirty="0">
                <a:solidFill>
                  <a:srgbClr val="BF0000"/>
                </a:solidFill>
                <a:latin typeface="Times New Roman"/>
                <a:ea typeface="Times New Roman"/>
              </a:rPr>
              <a:t>березня</a:t>
            </a:r>
          </a:p>
          <a:p>
            <a:pPr marL="0" indent="187451">
              <a:lnSpc>
                <a:spcPct val="100000"/>
              </a:lnSpc>
              <a:spcBef>
                <a:spcPts val="329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Palatino Linotype"/>
                <a:ea typeface="Palatino Linotype"/>
              </a:rPr>
              <a:t>УМЛ</a:t>
            </a:r>
          </a:p>
          <a:p>
            <a:pPr marL="0" indent="280415">
              <a:lnSpc>
                <a:spcPct val="100000"/>
              </a:lnSpc>
              <a:spcBef>
                <a:spcPts val="295"/>
              </a:spcBef>
            </a:pPr>
            <a:r>
              <a:rPr lang="en-US" altLang="zh-CN" sz="20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УМ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807706" y="1049039"/>
            <a:ext cx="1699633" cy="3138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i="1" spc="-30" dirty="0">
                <a:solidFill>
                  <a:srgbClr val="000000"/>
                </a:solidFill>
                <a:latin typeface="Times New Roman"/>
                <a:ea typeface="Times New Roman"/>
              </a:rPr>
              <a:t>Уведення</a:t>
            </a:r>
            <a:r>
              <a:rPr lang="en-US" altLang="zh-CN" sz="1600" i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spc="-25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відповідей</a:t>
            </a:r>
          </a:p>
          <a:p>
            <a:pPr marL="0" indent="176783">
              <a:lnSpc>
                <a:spcPct val="100000"/>
              </a:lnSpc>
            </a:pPr>
            <a:r>
              <a:rPr lang="en-US" altLang="zh-CN" sz="1600" i="1" spc="-20" dirty="0">
                <a:solidFill>
                  <a:srgbClr val="000000"/>
                </a:solidFill>
                <a:latin typeface="Times New Roman"/>
                <a:ea typeface="Times New Roman"/>
              </a:rPr>
              <a:t>до</a:t>
            </a:r>
            <a:r>
              <a:rPr lang="en-US" altLang="zh-CN" sz="16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spc="-15" dirty="0">
                <a:solidFill>
                  <a:srgbClr val="000000"/>
                </a:solidFill>
                <a:latin typeface="Times New Roman"/>
                <a:ea typeface="Times New Roman"/>
              </a:rPr>
              <a:t>спеціального</a:t>
            </a:r>
          </a:p>
          <a:p>
            <a:pPr marL="0" indent="551687">
              <a:lnSpc>
                <a:spcPct val="100000"/>
              </a:lnSpc>
            </a:pPr>
            <a:r>
              <a:rPr lang="en-US" altLang="zh-CN" sz="1600" i="1" spc="-30" dirty="0">
                <a:solidFill>
                  <a:srgbClr val="000000"/>
                </a:solidFill>
                <a:latin typeface="Times New Roman"/>
                <a:ea typeface="Times New Roman"/>
              </a:rPr>
              <a:t>серві</a:t>
            </a:r>
            <a:r>
              <a:rPr lang="en-US" altLang="zh-CN" sz="1600" i="1" spc="-25" dirty="0">
                <a:solidFill>
                  <a:srgbClr val="000000"/>
                </a:solidFill>
                <a:latin typeface="Times New Roman"/>
                <a:ea typeface="Times New Roman"/>
              </a:rPr>
              <a:t>су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478027" indent="-21335" hangingPunct="0">
              <a:lnSpc>
                <a:spcPct val="95416"/>
              </a:lnSpc>
            </a:pPr>
            <a:r>
              <a:rPr lang="en-US" altLang="zh-CN" sz="1800" spc="55" dirty="0">
                <a:solidFill>
                  <a:srgbClr val="000000"/>
                </a:solidFill>
                <a:latin typeface="Palatino Linotype"/>
                <a:ea typeface="Palatino Linotype"/>
              </a:rPr>
              <a:t>УМЛ/УМ</a:t>
            </a:r>
            <a:r>
              <a:rPr lang="en-US" altLang="zh-CN" sz="1800" spc="-229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spc="69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Palatino Linotype"/>
                <a:ea typeface="Palatino Linotype"/>
              </a:rPr>
              <a:t>19-</a:t>
            </a:r>
            <a:r>
              <a:rPr lang="en-US" altLang="zh-CN" sz="1800" spc="-5" dirty="0">
                <a:solidFill>
                  <a:srgbClr val="FE0000"/>
                </a:solidFill>
                <a:latin typeface="Palatino Linotype"/>
                <a:ea typeface="Palatino Linotype"/>
              </a:rPr>
              <a:t>2</a:t>
            </a:r>
            <a:r>
              <a:rPr lang="en-US" altLang="zh-CN" sz="1800" dirty="0">
                <a:solidFill>
                  <a:srgbClr val="FE0000"/>
                </a:solidFill>
                <a:latin typeface="Palatino Linotype"/>
                <a:ea typeface="Palatino Linotype"/>
              </a:rPr>
              <a:t>1.03.22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0"/>
              </a:lnSpc>
            </a:pPr>
            <a:endParaRPr lang="en-US" dirty="0" smtClean="0"/>
          </a:p>
          <a:p>
            <a:pPr marL="0" indent="789177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І</a:t>
            </a:r>
            <a:r>
              <a:rPr lang="en-US" altLang="zh-CN" sz="1800" dirty="0">
                <a:solidFill>
                  <a:srgbClr val="000000"/>
                </a:solidFill>
                <a:latin typeface="Palatino Linotype"/>
                <a:ea typeface="Palatino Linotype"/>
              </a:rPr>
              <a:t>нші</a:t>
            </a:r>
          </a:p>
          <a:p>
            <a:pPr marL="0" indent="421639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Palatino Linotype"/>
                <a:ea typeface="Palatino Linotype"/>
              </a:rPr>
              <a:t>предмети</a:t>
            </a:r>
            <a:r>
              <a:rPr lang="en-US" altLang="zh-CN" sz="18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</a:p>
          <a:p>
            <a:pPr marL="0" indent="478027">
              <a:lnSpc>
                <a:spcPct val="100000"/>
              </a:lnSpc>
            </a:pPr>
            <a:r>
              <a:rPr lang="en-US" altLang="zh-CN" sz="1800" dirty="0">
                <a:solidFill>
                  <a:srgbClr val="FE0000"/>
                </a:solidFill>
                <a:latin typeface="Palatino Linotype"/>
                <a:ea typeface="Palatino Linotype"/>
              </a:rPr>
              <a:t>26-</a:t>
            </a:r>
            <a:r>
              <a:rPr lang="en-US" altLang="zh-CN" sz="1800" spc="-5" dirty="0">
                <a:solidFill>
                  <a:srgbClr val="FE0000"/>
                </a:solidFill>
                <a:latin typeface="Palatino Linotype"/>
                <a:ea typeface="Palatino Linotype"/>
              </a:rPr>
              <a:t>2</a:t>
            </a:r>
            <a:r>
              <a:rPr lang="en-US" altLang="zh-CN" sz="1800" dirty="0">
                <a:solidFill>
                  <a:srgbClr val="FE0000"/>
                </a:solidFill>
                <a:latin typeface="Palatino Linotype"/>
                <a:ea typeface="Palatino Linotype"/>
              </a:rPr>
              <a:t>8.03.22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386694" y="1143637"/>
            <a:ext cx="1428750" cy="3044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i="1" spc="25" dirty="0">
                <a:solidFill>
                  <a:srgbClr val="000000"/>
                </a:solidFill>
                <a:latin typeface="Times New Roman"/>
                <a:ea typeface="Times New Roman"/>
              </a:rPr>
              <a:t>Огол</a:t>
            </a:r>
            <a:r>
              <a:rPr lang="en-US" altLang="zh-CN" sz="1800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ошення</a:t>
            </a:r>
          </a:p>
          <a:p>
            <a:pPr marL="0">
              <a:lnSpc>
                <a:spcPct val="100000"/>
              </a:lnSpc>
            </a:pPr>
            <a:r>
              <a:rPr lang="en-US" altLang="zh-CN" sz="1800" i="1" spc="15" dirty="0">
                <a:solidFill>
                  <a:srgbClr val="000000"/>
                </a:solidFill>
                <a:latin typeface="Times New Roman"/>
                <a:ea typeface="Times New Roman"/>
              </a:rPr>
              <a:t>резуль</a:t>
            </a:r>
            <a:r>
              <a:rPr lang="en-US" altLang="zh-CN" sz="18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татів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5"/>
              </a:lnSpc>
            </a:pPr>
            <a:endParaRPr lang="en-US" dirty="0" smtClean="0"/>
          </a:p>
          <a:p>
            <a:pPr marL="0" indent="231648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Palatino Linotype"/>
                <a:ea typeface="Palatino Linotype"/>
              </a:rPr>
              <a:t>УМЛ/УМ</a:t>
            </a:r>
            <a:r>
              <a:rPr lang="en-US" altLang="zh-CN" sz="1800" spc="-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</a:p>
          <a:p>
            <a:pPr marL="0" indent="405384">
              <a:lnSpc>
                <a:spcPct val="100000"/>
              </a:lnSpc>
            </a:pPr>
            <a:r>
              <a:rPr lang="en-US" altLang="zh-CN" sz="1800" spc="-5" dirty="0">
                <a:solidFill>
                  <a:srgbClr val="FE0000"/>
                </a:solidFill>
                <a:latin typeface="Palatino Linotype"/>
                <a:ea typeface="Palatino Linotype"/>
              </a:rPr>
              <a:t>2</a:t>
            </a:r>
            <a:r>
              <a:rPr lang="en-US" altLang="zh-CN" sz="1800" dirty="0">
                <a:solidFill>
                  <a:srgbClr val="FE0000"/>
                </a:solidFill>
                <a:latin typeface="Palatino Linotype"/>
                <a:ea typeface="Palatino Linotype"/>
              </a:rPr>
              <a:t>5.03.22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9"/>
              </a:lnSpc>
            </a:pPr>
            <a:endParaRPr lang="en-US" dirty="0" smtClean="0"/>
          </a:p>
          <a:p>
            <a:pPr marL="0" indent="56388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І</a:t>
            </a:r>
            <a:r>
              <a:rPr lang="en-US" altLang="zh-CN" sz="1800" dirty="0">
                <a:solidFill>
                  <a:srgbClr val="000000"/>
                </a:solidFill>
                <a:latin typeface="Palatino Linotype"/>
                <a:ea typeface="Palatino Linotype"/>
              </a:rPr>
              <a:t>нші</a:t>
            </a:r>
          </a:p>
          <a:p>
            <a:pPr marL="0" indent="196596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Palatino Linotype"/>
                <a:ea typeface="Palatino Linotype"/>
              </a:rPr>
              <a:t>предмети</a:t>
            </a:r>
            <a:r>
              <a:rPr lang="en-US" altLang="zh-CN" sz="180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Palatino Linotype"/>
                <a:ea typeface="Palatino Linotype"/>
              </a:rPr>
              <a:t>–</a:t>
            </a:r>
          </a:p>
          <a:p>
            <a:pPr marL="0" indent="405384">
              <a:lnSpc>
                <a:spcPct val="100000"/>
              </a:lnSpc>
            </a:pPr>
            <a:r>
              <a:rPr lang="en-US" altLang="zh-CN" sz="1800" spc="-5" dirty="0">
                <a:solidFill>
                  <a:srgbClr val="FE0000"/>
                </a:solidFill>
                <a:latin typeface="Palatino Linotype"/>
                <a:ea typeface="Palatino Linotype"/>
              </a:rPr>
              <a:t>0</a:t>
            </a:r>
            <a:r>
              <a:rPr lang="en-US" altLang="zh-CN" sz="1800" dirty="0">
                <a:solidFill>
                  <a:srgbClr val="FE0000"/>
                </a:solidFill>
                <a:latin typeface="Palatino Linotype"/>
                <a:ea typeface="Palatino Linotype"/>
              </a:rPr>
              <a:t>1.04.22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51662" y="5126035"/>
            <a:ext cx="1902513" cy="549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7659">
              <a:lnSpc>
                <a:spcPct val="100000"/>
              </a:lnSpc>
            </a:pPr>
            <a:r>
              <a:rPr lang="en-US" altLang="zh-CN" sz="1800" b="1" spc="100" dirty="0">
                <a:solidFill>
                  <a:srgbClr val="FE0000"/>
                </a:solidFill>
                <a:latin typeface="Times New Roman"/>
                <a:ea typeface="Times New Roman"/>
              </a:rPr>
              <a:t>Р</a:t>
            </a:r>
            <a:r>
              <a:rPr lang="en-US" altLang="zh-CN" sz="1800" b="1" spc="94" dirty="0">
                <a:solidFill>
                  <a:srgbClr val="FE0000"/>
                </a:solidFill>
                <a:latin typeface="Times New Roman"/>
                <a:ea typeface="Times New Roman"/>
              </a:rPr>
              <a:t>еєстрація</a:t>
            </a:r>
          </a:p>
          <a:p>
            <a:pPr marL="0">
              <a:lnSpc>
                <a:spcPct val="100000"/>
              </a:lnSpc>
            </a:pPr>
            <a:r>
              <a:rPr lang="en-US" altLang="zh-CN" sz="1800" i="1" spc="30" dirty="0">
                <a:solidFill>
                  <a:srgbClr val="FE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800" i="1" spc="2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spc="30" dirty="0">
                <a:solidFill>
                  <a:srgbClr val="FE0000"/>
                </a:solidFill>
                <a:latin typeface="Times New Roman"/>
                <a:ea typeface="Times New Roman"/>
              </a:rPr>
              <a:t>сайті</a:t>
            </a:r>
            <a:r>
              <a:rPr lang="en-US" altLang="zh-CN" sz="1800" i="1" spc="2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spc="40" dirty="0">
                <a:solidFill>
                  <a:srgbClr val="FE0000"/>
                </a:solidFill>
                <a:latin typeface="Times New Roman"/>
                <a:ea typeface="Times New Roman"/>
              </a:rPr>
              <a:t>ВРЦОЯО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963289" y="5336755"/>
            <a:ext cx="985365" cy="792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10" dirty="0">
                <a:solidFill>
                  <a:srgbClr val="BF0000"/>
                </a:solidFill>
                <a:latin typeface="Times New Roman"/>
                <a:ea typeface="Times New Roman"/>
              </a:rPr>
              <a:t>26</a:t>
            </a:r>
            <a:r>
              <a:rPr lang="en-US" altLang="zh-CN" sz="1600" b="1" spc="1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10" dirty="0">
                <a:solidFill>
                  <a:srgbClr val="BF0000"/>
                </a:solidFill>
                <a:latin typeface="Times New Roman"/>
                <a:ea typeface="Times New Roman"/>
              </a:rPr>
              <a:t>березня</a:t>
            </a:r>
          </a:p>
          <a:p>
            <a:pPr marL="0" indent="108203">
              <a:lnSpc>
                <a:spcPct val="100000"/>
              </a:lnSpc>
              <a:spcBef>
                <a:spcPts val="240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Усі</a:t>
            </a:r>
            <a:r>
              <a:rPr lang="en-US" altLang="zh-CN" sz="1600" spc="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інші</a:t>
            </a:r>
          </a:p>
          <a:p>
            <a:pPr marL="0" indent="21335">
              <a:lnSpc>
                <a:spcPct val="100000"/>
              </a:lnSpc>
              <a:spcBef>
                <a:spcPts val="234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Palatino Linotype"/>
                <a:ea typeface="Palatino Linotype"/>
              </a:rPr>
              <a:t>пред</a:t>
            </a:r>
            <a:r>
              <a:rPr lang="en-US" altLang="zh-CN" sz="1600" dirty="0">
                <a:solidFill>
                  <a:srgbClr val="000000"/>
                </a:solidFill>
                <a:latin typeface="Palatino Linotype"/>
                <a:ea typeface="Palatino Linotype"/>
              </a:rPr>
              <a:t>мети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836</Words>
  <Application>Microsoft Office PowerPoint</Application>
  <PresentationFormat>Произвольный</PresentationFormat>
  <Paragraphs>454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Учительська 001</dc:creator>
  <cp:lastModifiedBy>СЕКРЕТАР</cp:lastModifiedBy>
  <cp:revision>5</cp:revision>
  <dcterms:created xsi:type="dcterms:W3CDTF">2011-01-21T15:00:27Z</dcterms:created>
  <dcterms:modified xsi:type="dcterms:W3CDTF">2021-12-23T11:34:03Z</dcterms:modified>
</cp:coreProperties>
</file>